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4204275" cy="45007213"/>
  <p:notesSz cx="6858000" cy="9144000"/>
  <p:embeddedFontLst>
    <p:embeddedFont>
      <p:font typeface="Poppins" pitchFamily="2" charset="77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aXXagBouaOaejcMQsJ3oG2Kld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0"/>
  </p:normalViewPr>
  <p:slideViewPr>
    <p:cSldViewPr snapToGrid="0">
      <p:cViewPr>
        <p:scale>
          <a:sx n="12" d="100"/>
          <a:sy n="12" d="100"/>
        </p:scale>
        <p:origin x="3648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customschemas.google.com/relationships/presentationmetadata" Target="metadata"/><Relationship Id="rId19" Type="http://schemas.openxmlformats.org/officeDocument/2006/relationships/tableStyles" Target="tableStyle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0" y="695325"/>
            <a:ext cx="0" cy="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27250" y="695325"/>
            <a:ext cx="2603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Personalizado">
  <p:cSld name="Layout Personalizad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351088" y="2395538"/>
            <a:ext cx="29502100" cy="86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2333625" y="11220450"/>
            <a:ext cx="29500513" cy="18721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333625" y="30119638"/>
            <a:ext cx="29500513" cy="984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2351088" y="2395538"/>
            <a:ext cx="29502100" cy="86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1"/>
          </p:nvPr>
        </p:nvSpPr>
        <p:spPr>
          <a:xfrm>
            <a:off x="2351088" y="11980863"/>
            <a:ext cx="29502100" cy="28557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15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1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ctrTitle"/>
          </p:nvPr>
        </p:nvSpPr>
        <p:spPr>
          <a:xfrm>
            <a:off x="4275138" y="7366000"/>
            <a:ext cx="25654000" cy="1566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ubTitle" idx="1"/>
          </p:nvPr>
        </p:nvSpPr>
        <p:spPr>
          <a:xfrm>
            <a:off x="4275138" y="23639463"/>
            <a:ext cx="25654000" cy="1086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9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34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 rot="5400000">
            <a:off x="9093995" y="17779207"/>
            <a:ext cx="38142862" cy="737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 rot="5400000">
            <a:off x="-5733255" y="10479882"/>
            <a:ext cx="38142862" cy="21974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15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1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2351088" y="2395538"/>
            <a:ext cx="29502100" cy="86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 rot="5400000">
            <a:off x="2823370" y="11508582"/>
            <a:ext cx="28557537" cy="295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15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1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2355850" y="3000375"/>
            <a:ext cx="11031538" cy="1050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>
            <a:spLocks noGrp="1"/>
          </p:cNvSpPr>
          <p:nvPr>
            <p:ph type="pic" idx="2"/>
          </p:nvPr>
        </p:nvSpPr>
        <p:spPr>
          <a:xfrm>
            <a:off x="14541500" y="6480175"/>
            <a:ext cx="17316450" cy="3198495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2355850" y="13501688"/>
            <a:ext cx="11031538" cy="2501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2355850" y="3000375"/>
            <a:ext cx="11031538" cy="1050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14541500" y="6480175"/>
            <a:ext cx="17316450" cy="3198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2"/>
          </p:nvPr>
        </p:nvSpPr>
        <p:spPr>
          <a:xfrm>
            <a:off x="2355850" y="13501688"/>
            <a:ext cx="11031538" cy="2501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351088" y="2395538"/>
            <a:ext cx="29502100" cy="86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title"/>
          </p:nvPr>
        </p:nvSpPr>
        <p:spPr>
          <a:xfrm>
            <a:off x="2355850" y="2395538"/>
            <a:ext cx="29502100" cy="86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2355850" y="11033125"/>
            <a:ext cx="14470063" cy="540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2"/>
          </p:nvPr>
        </p:nvSpPr>
        <p:spPr>
          <a:xfrm>
            <a:off x="2355850" y="16440150"/>
            <a:ext cx="14470063" cy="241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15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1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3"/>
          </p:nvPr>
        </p:nvSpPr>
        <p:spPr>
          <a:xfrm>
            <a:off x="17316450" y="11033125"/>
            <a:ext cx="14541500" cy="540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4"/>
          </p:nvPr>
        </p:nvSpPr>
        <p:spPr>
          <a:xfrm>
            <a:off x="17316450" y="16440150"/>
            <a:ext cx="14541500" cy="241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15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1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351088" y="2395538"/>
            <a:ext cx="29502100" cy="86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2351088" y="11980863"/>
            <a:ext cx="14674850" cy="28557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15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1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17178338" y="11980863"/>
            <a:ext cx="14674850" cy="28557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950"/>
              </a:spcBef>
              <a:spcAft>
                <a:spcPts val="0"/>
              </a:spcAft>
              <a:buSzPts val="1400"/>
              <a:buNone/>
              <a:defRPr sz="15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45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950"/>
              </a:spcBef>
              <a:spcAft>
                <a:spcPts val="0"/>
              </a:spcAft>
              <a:buSzPts val="1400"/>
              <a:buNone/>
              <a:defRPr sz="1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500"/>
              </a:spcBef>
              <a:spcAft>
                <a:spcPts val="0"/>
              </a:spcAft>
              <a:buSzPts val="1400"/>
              <a:buNone/>
              <a:defRPr sz="10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66825" y="1192212"/>
            <a:ext cx="31670625" cy="5397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2"/>
          <p:cNvSpPr txBox="1"/>
          <p:nvPr/>
        </p:nvSpPr>
        <p:spPr>
          <a:xfrm>
            <a:off x="906462" y="909637"/>
            <a:ext cx="32389762" cy="43186350"/>
          </a:xfrm>
          <a:prstGeom prst="rect">
            <a:avLst/>
          </a:prstGeom>
          <a:noFill/>
          <a:ln w="63350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9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2"/>
          <p:cNvSpPr txBox="1"/>
          <p:nvPr/>
        </p:nvSpPr>
        <p:spPr>
          <a:xfrm>
            <a:off x="6011862" y="2197100"/>
            <a:ext cx="22178962" cy="70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Poppins"/>
              <a:buNone/>
            </a:pPr>
            <a:r>
              <a:rPr lang="en-US" sz="4000" b="0" i="0" u="non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TÍTULO DO TRABALHO (EM LETRAS MAÍUSCULAS)</a:t>
            </a:r>
            <a:endParaRPr/>
          </a:p>
        </p:txBody>
      </p:sp>
      <p:sp>
        <p:nvSpPr>
          <p:cNvPr id="9" name="Google Shape;9;p2"/>
          <p:cNvSpPr txBox="1"/>
          <p:nvPr/>
        </p:nvSpPr>
        <p:spPr>
          <a:xfrm>
            <a:off x="5940425" y="3997325"/>
            <a:ext cx="22178962" cy="1246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Poppins"/>
              <a:buNone/>
            </a:pPr>
            <a:r>
              <a:rPr lang="en-US" sz="3000" b="0" i="0" u="non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NOME DO ALUNO (EM LETRAS MAIÚSCULAS)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Poppins"/>
              <a:buNone/>
            </a:pPr>
            <a:r>
              <a:rPr lang="en-US" sz="3000" b="0" i="0" u="non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ORIENTADOR: NOME, CO-ORIENTADOR: NOME</a:t>
            </a:r>
            <a:endParaRPr/>
          </a:p>
        </p:txBody>
      </p:sp>
      <p:sp>
        <p:nvSpPr>
          <p:cNvPr id="10" name="Google Shape;10;p2"/>
          <p:cNvSpPr txBox="1"/>
          <p:nvPr/>
        </p:nvSpPr>
        <p:spPr>
          <a:xfrm>
            <a:off x="5940425" y="5292725"/>
            <a:ext cx="22178962" cy="550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Poppins"/>
              <a:buNone/>
            </a:pPr>
            <a:r>
              <a:rPr lang="en-US" sz="3000" b="0" i="0" u="non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Filiação (mesma que no texto escrito)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Personalizar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Poppins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LAMBdA-ANP5</dc:creator>
  <cp:lastModifiedBy>Microsoft Office User</cp:lastModifiedBy>
  <cp:revision>4</cp:revision>
  <dcterms:created xsi:type="dcterms:W3CDTF">2006-09-28T21:01:08Z</dcterms:created>
  <dcterms:modified xsi:type="dcterms:W3CDTF">2025-05-14T01:38:49Z</dcterms:modified>
</cp:coreProperties>
</file>