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3"/>
  </p:notesMasterIdLst>
  <p:sldIdLst>
    <p:sldId id="256" r:id="rId2"/>
  </p:sldIdLst>
  <p:sldSz cx="34204275" cy="45007213"/>
  <p:notesSz cx="6858000" cy="9144000"/>
  <p:embeddedFontLst>
    <p:embeddedFont>
      <p:font typeface="Garamond" panose="02020404030301010803" pitchFamily="18" charset="0"/>
      <p:regular r:id="rId4"/>
      <p:bold r:id="rId5"/>
      <p:italic r:id="rId6"/>
      <p:boldItalic r:id="rId7"/>
    </p:embeddedFont>
    <p:embeddedFont>
      <p:font typeface="Poppins" pitchFamily="2" charset="77"/>
      <p:regular r:id="rId8"/>
      <p:bold r:id="rId9"/>
      <p:italic r:id="rId10"/>
      <p:boldItalic r:id="rId1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 uri="{2D200454-40CA-4A62-9FC3-DE9A4176ACB9}">
      <p15:notesGuideLst xmlns:p15="http://schemas.microsoft.com/office/powerpoint/2012/main">
        <p15:guide id="1" orient="horz" pos="2880">
          <p15:clr>
            <a:srgbClr val="000000"/>
          </p15:clr>
        </p15:guide>
        <p15:guide id="2" pos="2160">
          <p15:clr>
            <a:srgbClr val="000000"/>
          </p15:clr>
        </p15:guide>
      </p15:notes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5" roundtripDataSignature="AMtx7mgaXXagBouaOaejcMQsJ3oG2Kldd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720"/>
  </p:normalViewPr>
  <p:slideViewPr>
    <p:cSldViewPr snapToGrid="0">
      <p:cViewPr>
        <p:scale>
          <a:sx n="13" d="100"/>
          <a:sy n="13" d="100"/>
        </p:scale>
        <p:origin x="3440" y="528"/>
      </p:cViewPr>
      <p:guideLst>
        <p:guide orient="horz" pos="2160"/>
        <p:guide pos="2880"/>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1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font" Target="fonts/font4.fntdata"/><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font" Target="fonts/font8.fntdata"/><Relationship Id="rId5" Type="http://schemas.openxmlformats.org/officeDocument/2006/relationships/font" Target="fonts/font2.fntdata"/><Relationship Id="rId15" Type="http://customschemas.google.com/relationships/presentationmetadata" Target="metadata"/><Relationship Id="rId10" Type="http://schemas.openxmlformats.org/officeDocument/2006/relationships/font" Target="fonts/font7.fntdata"/><Relationship Id="rId19" Type="http://schemas.openxmlformats.org/officeDocument/2006/relationships/tableStyles" Target="tableStyles.xml"/><Relationship Id="rId4" Type="http://schemas.openxmlformats.org/officeDocument/2006/relationships/font" Target="fonts/font1.fntdata"/><Relationship Id="rId9" Type="http://schemas.openxmlformats.org/officeDocument/2006/relationships/font" Target="fonts/font6.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0" y="695325"/>
            <a:ext cx="0" cy="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 name="Google Shape;4;n"/>
          <p:cNvSpPr txBox="1">
            <a:spLocks noGrp="1"/>
          </p:cNvSpPr>
          <p:nvPr>
            <p:ph type="body" idx="1"/>
          </p:nvPr>
        </p:nvSpPr>
        <p:spPr>
          <a:xfrm>
            <a:off x="685800" y="4343400"/>
            <a:ext cx="5484812" cy="4113212"/>
          </a:xfrm>
          <a:prstGeom prst="rect">
            <a:avLst/>
          </a:prstGeom>
          <a:noFill/>
          <a:ln>
            <a:noFill/>
          </a:ln>
        </p:spPr>
        <p:txBody>
          <a:bodyPr spcFirstLastPara="1" wrap="square" lIns="0" tIns="0" rIns="0" bIns="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Google Shape;50;p1:notes"/>
          <p:cNvSpPr>
            <a:spLocks noGrp="1" noRot="1" noChangeAspect="1"/>
          </p:cNvSpPr>
          <p:nvPr>
            <p:ph type="sldImg" idx="2"/>
          </p:nvPr>
        </p:nvSpPr>
        <p:spPr>
          <a:xfrm>
            <a:off x="2127250" y="695325"/>
            <a:ext cx="2603500" cy="342900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524288"/>
            <a:headEnd type="none" w="sm" len="sm"/>
            <a:tailEnd type="none" w="sm" len="sm"/>
          </a:ln>
        </p:spPr>
      </p:sp>
      <p:sp>
        <p:nvSpPr>
          <p:cNvPr id="51" name="Google Shape;51;p1:notes"/>
          <p:cNvSpPr txBox="1">
            <a:spLocks noGrp="1"/>
          </p:cNvSpPr>
          <p:nvPr>
            <p:ph type="body" idx="1"/>
          </p:nvPr>
        </p:nvSpPr>
        <p:spPr>
          <a:xfrm>
            <a:off x="685800" y="4343400"/>
            <a:ext cx="5486400" cy="4114800"/>
          </a:xfrm>
          <a:prstGeom prst="rect">
            <a:avLst/>
          </a:prstGeom>
          <a:noFill/>
          <a:ln>
            <a:noFill/>
          </a:ln>
        </p:spPr>
        <p:txBody>
          <a:bodyPr spcFirstLastPara="1" wrap="square" lIns="0" tIns="0" rIns="0" bIns="0" anchor="ctr"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Layout Personalizado">
  <p:cSld name="Layout Personalizado">
    <p:spTree>
      <p:nvGrpSpPr>
        <p:cNvPr id="1" name="Shape 11"/>
        <p:cNvGrpSpPr/>
        <p:nvPr/>
      </p:nvGrpSpPr>
      <p:grpSpPr>
        <a:xfrm>
          <a:off x="0" y="0"/>
          <a:ext cx="0" cy="0"/>
          <a:chOff x="0" y="0"/>
          <a:chExt cx="0" cy="0"/>
        </a:xfrm>
      </p:grpSpPr>
      <p:sp>
        <p:nvSpPr>
          <p:cNvPr id="12" name="Google Shape;12;p3"/>
          <p:cNvSpPr txBox="1">
            <a:spLocks noGrp="1"/>
          </p:cNvSpPr>
          <p:nvPr>
            <p:ph type="title"/>
          </p:nvPr>
        </p:nvSpPr>
        <p:spPr>
          <a:xfrm>
            <a:off x="2351088" y="2395538"/>
            <a:ext cx="29502100" cy="86995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21800" b="0" i="0" u="none" strike="noStrike" cap="none">
                <a:solidFill>
                  <a:srgbClr val="000000"/>
                </a:solidFill>
                <a:latin typeface="Arial"/>
                <a:ea typeface="Arial"/>
                <a:cs typeface="Arial"/>
                <a:sym typeface="Arial"/>
              </a:defRPr>
            </a:lvl1pPr>
            <a:lvl2pPr marR="0" lvl="1" algn="ctr" rtl="0">
              <a:spcBef>
                <a:spcPts val="0"/>
              </a:spcBef>
              <a:spcAft>
                <a:spcPts val="0"/>
              </a:spcAft>
              <a:buSzPts val="1400"/>
              <a:buNone/>
              <a:defRPr sz="21800" b="0" i="0" u="none" strike="noStrike" cap="none">
                <a:solidFill>
                  <a:srgbClr val="000000"/>
                </a:solidFill>
                <a:latin typeface="Arial"/>
                <a:ea typeface="Arial"/>
                <a:cs typeface="Arial"/>
                <a:sym typeface="Arial"/>
              </a:defRPr>
            </a:lvl2pPr>
            <a:lvl3pPr marR="0" lvl="2" algn="ctr" rtl="0">
              <a:spcBef>
                <a:spcPts val="0"/>
              </a:spcBef>
              <a:spcAft>
                <a:spcPts val="0"/>
              </a:spcAft>
              <a:buSzPts val="1400"/>
              <a:buNone/>
              <a:defRPr sz="21800" b="0" i="0" u="none" strike="noStrike" cap="none">
                <a:solidFill>
                  <a:srgbClr val="000000"/>
                </a:solidFill>
                <a:latin typeface="Arial"/>
                <a:ea typeface="Arial"/>
                <a:cs typeface="Arial"/>
                <a:sym typeface="Arial"/>
              </a:defRPr>
            </a:lvl3pPr>
            <a:lvl4pPr marR="0" lvl="3" algn="ctr" rtl="0">
              <a:spcBef>
                <a:spcPts val="0"/>
              </a:spcBef>
              <a:spcAft>
                <a:spcPts val="0"/>
              </a:spcAft>
              <a:buSzPts val="1400"/>
              <a:buNone/>
              <a:defRPr sz="21800" b="0" i="0" u="none" strike="noStrike" cap="none">
                <a:solidFill>
                  <a:srgbClr val="000000"/>
                </a:solidFill>
                <a:latin typeface="Arial"/>
                <a:ea typeface="Arial"/>
                <a:cs typeface="Arial"/>
                <a:sym typeface="Arial"/>
              </a:defRPr>
            </a:lvl4pPr>
            <a:lvl5pPr marR="0" lvl="4" algn="ctr" rtl="0">
              <a:spcBef>
                <a:spcPts val="0"/>
              </a:spcBef>
              <a:spcAft>
                <a:spcPts val="0"/>
              </a:spcAft>
              <a:buSzPts val="1400"/>
              <a:buNone/>
              <a:defRPr sz="21800" b="0" i="0" u="none" strike="noStrike" cap="none">
                <a:solidFill>
                  <a:srgbClr val="000000"/>
                </a:solidFill>
                <a:latin typeface="Arial"/>
                <a:ea typeface="Arial"/>
                <a:cs typeface="Arial"/>
                <a:sym typeface="Arial"/>
              </a:defRPr>
            </a:lvl5pPr>
            <a:lvl6pPr marR="0" lvl="5" algn="ctr" rtl="0">
              <a:spcBef>
                <a:spcPts val="0"/>
              </a:spcBef>
              <a:spcAft>
                <a:spcPts val="0"/>
              </a:spcAft>
              <a:buSzPts val="1400"/>
              <a:buNone/>
              <a:defRPr sz="21800" b="0" i="0" u="none" strike="noStrike" cap="none">
                <a:solidFill>
                  <a:srgbClr val="000000"/>
                </a:solidFill>
                <a:latin typeface="Arial"/>
                <a:ea typeface="Arial"/>
                <a:cs typeface="Arial"/>
                <a:sym typeface="Arial"/>
              </a:defRPr>
            </a:lvl6pPr>
            <a:lvl7pPr marR="0" lvl="6" algn="ctr" rtl="0">
              <a:spcBef>
                <a:spcPts val="0"/>
              </a:spcBef>
              <a:spcAft>
                <a:spcPts val="0"/>
              </a:spcAft>
              <a:buSzPts val="1400"/>
              <a:buNone/>
              <a:defRPr sz="21800" b="0" i="0" u="none" strike="noStrike" cap="none">
                <a:solidFill>
                  <a:srgbClr val="000000"/>
                </a:solidFill>
                <a:latin typeface="Arial"/>
                <a:ea typeface="Arial"/>
                <a:cs typeface="Arial"/>
                <a:sym typeface="Arial"/>
              </a:defRPr>
            </a:lvl7pPr>
            <a:lvl8pPr marR="0" lvl="7" algn="ctr" rtl="0">
              <a:spcBef>
                <a:spcPts val="0"/>
              </a:spcBef>
              <a:spcAft>
                <a:spcPts val="0"/>
              </a:spcAft>
              <a:buSzPts val="1400"/>
              <a:buNone/>
              <a:defRPr sz="21800" b="0" i="0" u="none" strike="noStrike" cap="none">
                <a:solidFill>
                  <a:srgbClr val="000000"/>
                </a:solidFill>
                <a:latin typeface="Arial"/>
                <a:ea typeface="Arial"/>
                <a:cs typeface="Arial"/>
                <a:sym typeface="Arial"/>
              </a:defRPr>
            </a:lvl8pPr>
            <a:lvl9pPr marR="0" lvl="8" algn="ctr" rtl="0">
              <a:spcBef>
                <a:spcPts val="0"/>
              </a:spcBef>
              <a:spcAft>
                <a:spcPts val="0"/>
              </a:spcAft>
              <a:buSzPts val="1400"/>
              <a:buNone/>
              <a:defRPr sz="218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abeçalho da Seção" type="secHead">
  <p:cSld name="SECTION_HEADER">
    <p:spTree>
      <p:nvGrpSpPr>
        <p:cNvPr id="1" name="Shape 40"/>
        <p:cNvGrpSpPr/>
        <p:nvPr/>
      </p:nvGrpSpPr>
      <p:grpSpPr>
        <a:xfrm>
          <a:off x="0" y="0"/>
          <a:ext cx="0" cy="0"/>
          <a:chOff x="0" y="0"/>
          <a:chExt cx="0" cy="0"/>
        </a:xfrm>
      </p:grpSpPr>
      <p:sp>
        <p:nvSpPr>
          <p:cNvPr id="41" name="Google Shape;41;p12"/>
          <p:cNvSpPr txBox="1">
            <a:spLocks noGrp="1"/>
          </p:cNvSpPr>
          <p:nvPr>
            <p:ph type="title"/>
          </p:nvPr>
        </p:nvSpPr>
        <p:spPr>
          <a:xfrm>
            <a:off x="2333625" y="11220450"/>
            <a:ext cx="29500513" cy="18721388"/>
          </a:xfrm>
          <a:prstGeom prst="rect">
            <a:avLst/>
          </a:prstGeom>
          <a:noFill/>
          <a:ln>
            <a:noFill/>
          </a:ln>
        </p:spPr>
        <p:txBody>
          <a:bodyPr spcFirstLastPara="1" wrap="square" lIns="91425" tIns="45700" rIns="91425" bIns="45700" anchor="b" anchorCtr="0">
            <a:noAutofit/>
          </a:bodyPr>
          <a:lstStyle>
            <a:lvl1pPr marR="0" lvl="0" algn="ctr" rtl="0">
              <a:spcBef>
                <a:spcPts val="0"/>
              </a:spcBef>
              <a:spcAft>
                <a:spcPts val="0"/>
              </a:spcAft>
              <a:buSzPts val="1400"/>
              <a:buNone/>
              <a:defRPr sz="6000" b="0" i="0" u="none" strike="noStrike" cap="none">
                <a:solidFill>
                  <a:srgbClr val="000000"/>
                </a:solidFill>
                <a:latin typeface="Arial"/>
                <a:ea typeface="Arial"/>
                <a:cs typeface="Arial"/>
                <a:sym typeface="Arial"/>
              </a:defRPr>
            </a:lvl1pPr>
            <a:lvl2pPr marR="0" lvl="1" algn="ctr" rtl="0">
              <a:spcBef>
                <a:spcPts val="0"/>
              </a:spcBef>
              <a:spcAft>
                <a:spcPts val="0"/>
              </a:spcAft>
              <a:buSzPts val="1400"/>
              <a:buNone/>
              <a:defRPr sz="21800" b="0" i="0" u="none" strike="noStrike" cap="none">
                <a:solidFill>
                  <a:srgbClr val="000000"/>
                </a:solidFill>
                <a:latin typeface="Arial"/>
                <a:ea typeface="Arial"/>
                <a:cs typeface="Arial"/>
                <a:sym typeface="Arial"/>
              </a:defRPr>
            </a:lvl2pPr>
            <a:lvl3pPr marR="0" lvl="2" algn="ctr" rtl="0">
              <a:spcBef>
                <a:spcPts val="0"/>
              </a:spcBef>
              <a:spcAft>
                <a:spcPts val="0"/>
              </a:spcAft>
              <a:buSzPts val="1400"/>
              <a:buNone/>
              <a:defRPr sz="21800" b="0" i="0" u="none" strike="noStrike" cap="none">
                <a:solidFill>
                  <a:srgbClr val="000000"/>
                </a:solidFill>
                <a:latin typeface="Arial"/>
                <a:ea typeface="Arial"/>
                <a:cs typeface="Arial"/>
                <a:sym typeface="Arial"/>
              </a:defRPr>
            </a:lvl3pPr>
            <a:lvl4pPr marR="0" lvl="3" algn="ctr" rtl="0">
              <a:spcBef>
                <a:spcPts val="0"/>
              </a:spcBef>
              <a:spcAft>
                <a:spcPts val="0"/>
              </a:spcAft>
              <a:buSzPts val="1400"/>
              <a:buNone/>
              <a:defRPr sz="21800" b="0" i="0" u="none" strike="noStrike" cap="none">
                <a:solidFill>
                  <a:srgbClr val="000000"/>
                </a:solidFill>
                <a:latin typeface="Arial"/>
                <a:ea typeface="Arial"/>
                <a:cs typeface="Arial"/>
                <a:sym typeface="Arial"/>
              </a:defRPr>
            </a:lvl4pPr>
            <a:lvl5pPr marR="0" lvl="4" algn="ctr" rtl="0">
              <a:spcBef>
                <a:spcPts val="0"/>
              </a:spcBef>
              <a:spcAft>
                <a:spcPts val="0"/>
              </a:spcAft>
              <a:buSzPts val="1400"/>
              <a:buNone/>
              <a:defRPr sz="21800" b="0" i="0" u="none" strike="noStrike" cap="none">
                <a:solidFill>
                  <a:srgbClr val="000000"/>
                </a:solidFill>
                <a:latin typeface="Arial"/>
                <a:ea typeface="Arial"/>
                <a:cs typeface="Arial"/>
                <a:sym typeface="Arial"/>
              </a:defRPr>
            </a:lvl5pPr>
            <a:lvl6pPr marR="0" lvl="5" algn="ctr" rtl="0">
              <a:spcBef>
                <a:spcPts val="0"/>
              </a:spcBef>
              <a:spcAft>
                <a:spcPts val="0"/>
              </a:spcAft>
              <a:buSzPts val="1400"/>
              <a:buNone/>
              <a:defRPr sz="21800" b="0" i="0" u="none" strike="noStrike" cap="none">
                <a:solidFill>
                  <a:srgbClr val="000000"/>
                </a:solidFill>
                <a:latin typeface="Arial"/>
                <a:ea typeface="Arial"/>
                <a:cs typeface="Arial"/>
                <a:sym typeface="Arial"/>
              </a:defRPr>
            </a:lvl6pPr>
            <a:lvl7pPr marR="0" lvl="6" algn="ctr" rtl="0">
              <a:spcBef>
                <a:spcPts val="0"/>
              </a:spcBef>
              <a:spcAft>
                <a:spcPts val="0"/>
              </a:spcAft>
              <a:buSzPts val="1400"/>
              <a:buNone/>
              <a:defRPr sz="21800" b="0" i="0" u="none" strike="noStrike" cap="none">
                <a:solidFill>
                  <a:srgbClr val="000000"/>
                </a:solidFill>
                <a:latin typeface="Arial"/>
                <a:ea typeface="Arial"/>
                <a:cs typeface="Arial"/>
                <a:sym typeface="Arial"/>
              </a:defRPr>
            </a:lvl7pPr>
            <a:lvl8pPr marR="0" lvl="7" algn="ctr" rtl="0">
              <a:spcBef>
                <a:spcPts val="0"/>
              </a:spcBef>
              <a:spcAft>
                <a:spcPts val="0"/>
              </a:spcAft>
              <a:buSzPts val="1400"/>
              <a:buNone/>
              <a:defRPr sz="21800" b="0" i="0" u="none" strike="noStrike" cap="none">
                <a:solidFill>
                  <a:srgbClr val="000000"/>
                </a:solidFill>
                <a:latin typeface="Arial"/>
                <a:ea typeface="Arial"/>
                <a:cs typeface="Arial"/>
                <a:sym typeface="Arial"/>
              </a:defRPr>
            </a:lvl8pPr>
            <a:lvl9pPr marR="0" lvl="8" algn="ctr" rtl="0">
              <a:spcBef>
                <a:spcPts val="0"/>
              </a:spcBef>
              <a:spcAft>
                <a:spcPts val="0"/>
              </a:spcAft>
              <a:buSzPts val="1400"/>
              <a:buNone/>
              <a:defRPr sz="21800" b="0" i="0" u="none" strike="noStrike" cap="none">
                <a:solidFill>
                  <a:srgbClr val="000000"/>
                </a:solidFill>
                <a:latin typeface="Arial"/>
                <a:ea typeface="Arial"/>
                <a:cs typeface="Arial"/>
                <a:sym typeface="Arial"/>
              </a:defRPr>
            </a:lvl9pPr>
          </a:lstStyle>
          <a:p>
            <a:endParaRPr/>
          </a:p>
        </p:txBody>
      </p:sp>
      <p:sp>
        <p:nvSpPr>
          <p:cNvPr id="42" name="Google Shape;42;p12"/>
          <p:cNvSpPr txBox="1">
            <a:spLocks noGrp="1"/>
          </p:cNvSpPr>
          <p:nvPr>
            <p:ph type="body" idx="1"/>
          </p:nvPr>
        </p:nvSpPr>
        <p:spPr>
          <a:xfrm>
            <a:off x="2333625" y="30119638"/>
            <a:ext cx="29500513" cy="9845675"/>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950"/>
              </a:spcBef>
              <a:spcAft>
                <a:spcPts val="0"/>
              </a:spcAft>
              <a:buClr>
                <a:srgbClr val="000000"/>
              </a:buClr>
              <a:buSzPts val="2400"/>
              <a:buFont typeface="Times New Roman"/>
              <a:buNone/>
              <a:defRPr sz="2400" b="0" i="0" u="none" strike="noStrike" cap="none">
                <a:solidFill>
                  <a:srgbClr val="000000"/>
                </a:solidFill>
                <a:latin typeface="Arial"/>
                <a:ea typeface="Arial"/>
                <a:cs typeface="Arial"/>
                <a:sym typeface="Arial"/>
              </a:defRPr>
            </a:lvl1pPr>
            <a:lvl2pPr marL="914400" marR="0" lvl="1" indent="-228600" algn="l" rtl="0">
              <a:spcBef>
                <a:spcPts val="3450"/>
              </a:spcBef>
              <a:spcAft>
                <a:spcPts val="0"/>
              </a:spcAft>
              <a:buClr>
                <a:srgbClr val="000000"/>
              </a:buClr>
              <a:buSzPts val="2000"/>
              <a:buFont typeface="Times New Roman"/>
              <a:buNone/>
              <a:defRPr sz="2000" b="0" i="0" u="none" strike="noStrike" cap="none">
                <a:solidFill>
                  <a:srgbClr val="000000"/>
                </a:solidFill>
                <a:latin typeface="Arial"/>
                <a:ea typeface="Arial"/>
                <a:cs typeface="Arial"/>
                <a:sym typeface="Arial"/>
              </a:defRPr>
            </a:lvl2pPr>
            <a:lvl3pPr marL="1371600" marR="0" lvl="2" indent="-228600" algn="l" rtl="0">
              <a:spcBef>
                <a:spcPts val="295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3pPr>
            <a:lvl4pPr marL="1828800" marR="0" lvl="3" indent="-228600" algn="l" rtl="0">
              <a:spcBef>
                <a:spcPts val="2500"/>
              </a:spcBef>
              <a:spcAft>
                <a:spcPts val="0"/>
              </a:spcAft>
              <a:buClr>
                <a:srgbClr val="000000"/>
              </a:buClr>
              <a:buSzPts val="1600"/>
              <a:buFont typeface="Times New Roman"/>
              <a:buNone/>
              <a:defRPr sz="1600" b="0" i="0" u="none" strike="noStrike" cap="none">
                <a:solidFill>
                  <a:srgbClr val="000000"/>
                </a:solidFill>
                <a:latin typeface="Arial"/>
                <a:ea typeface="Arial"/>
                <a:cs typeface="Arial"/>
                <a:sym typeface="Arial"/>
              </a:defRPr>
            </a:lvl4pPr>
            <a:lvl5pPr marL="2286000" marR="0" lvl="4" indent="-228600" algn="l" rtl="0">
              <a:spcBef>
                <a:spcPts val="2500"/>
              </a:spcBef>
              <a:spcAft>
                <a:spcPts val="0"/>
              </a:spcAft>
              <a:buClr>
                <a:srgbClr val="000000"/>
              </a:buClr>
              <a:buSzPts val="1600"/>
              <a:buFont typeface="Times New Roman"/>
              <a:buNone/>
              <a:defRPr sz="1600" b="0" i="0" u="none" strike="noStrike" cap="none">
                <a:solidFill>
                  <a:srgbClr val="000000"/>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e Conteúdo" type="obj">
  <p:cSld name="OBJECT">
    <p:spTree>
      <p:nvGrpSpPr>
        <p:cNvPr id="1" name="Shape 43"/>
        <p:cNvGrpSpPr/>
        <p:nvPr/>
      </p:nvGrpSpPr>
      <p:grpSpPr>
        <a:xfrm>
          <a:off x="0" y="0"/>
          <a:ext cx="0" cy="0"/>
          <a:chOff x="0" y="0"/>
          <a:chExt cx="0" cy="0"/>
        </a:xfrm>
      </p:grpSpPr>
      <p:sp>
        <p:nvSpPr>
          <p:cNvPr id="44" name="Google Shape;44;p13"/>
          <p:cNvSpPr txBox="1">
            <a:spLocks noGrp="1"/>
          </p:cNvSpPr>
          <p:nvPr>
            <p:ph type="title"/>
          </p:nvPr>
        </p:nvSpPr>
        <p:spPr>
          <a:xfrm>
            <a:off x="2351088" y="2395538"/>
            <a:ext cx="29502100" cy="86995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21800" b="0" i="0" u="none" strike="noStrike" cap="none">
                <a:solidFill>
                  <a:srgbClr val="000000"/>
                </a:solidFill>
                <a:latin typeface="Arial"/>
                <a:ea typeface="Arial"/>
                <a:cs typeface="Arial"/>
                <a:sym typeface="Arial"/>
              </a:defRPr>
            </a:lvl1pPr>
            <a:lvl2pPr marR="0" lvl="1" algn="ctr" rtl="0">
              <a:spcBef>
                <a:spcPts val="0"/>
              </a:spcBef>
              <a:spcAft>
                <a:spcPts val="0"/>
              </a:spcAft>
              <a:buSzPts val="1400"/>
              <a:buNone/>
              <a:defRPr sz="21800" b="0" i="0" u="none" strike="noStrike" cap="none">
                <a:solidFill>
                  <a:srgbClr val="000000"/>
                </a:solidFill>
                <a:latin typeface="Arial"/>
                <a:ea typeface="Arial"/>
                <a:cs typeface="Arial"/>
                <a:sym typeface="Arial"/>
              </a:defRPr>
            </a:lvl2pPr>
            <a:lvl3pPr marR="0" lvl="2" algn="ctr" rtl="0">
              <a:spcBef>
                <a:spcPts val="0"/>
              </a:spcBef>
              <a:spcAft>
                <a:spcPts val="0"/>
              </a:spcAft>
              <a:buSzPts val="1400"/>
              <a:buNone/>
              <a:defRPr sz="21800" b="0" i="0" u="none" strike="noStrike" cap="none">
                <a:solidFill>
                  <a:srgbClr val="000000"/>
                </a:solidFill>
                <a:latin typeface="Arial"/>
                <a:ea typeface="Arial"/>
                <a:cs typeface="Arial"/>
                <a:sym typeface="Arial"/>
              </a:defRPr>
            </a:lvl3pPr>
            <a:lvl4pPr marR="0" lvl="3" algn="ctr" rtl="0">
              <a:spcBef>
                <a:spcPts val="0"/>
              </a:spcBef>
              <a:spcAft>
                <a:spcPts val="0"/>
              </a:spcAft>
              <a:buSzPts val="1400"/>
              <a:buNone/>
              <a:defRPr sz="21800" b="0" i="0" u="none" strike="noStrike" cap="none">
                <a:solidFill>
                  <a:srgbClr val="000000"/>
                </a:solidFill>
                <a:latin typeface="Arial"/>
                <a:ea typeface="Arial"/>
                <a:cs typeface="Arial"/>
                <a:sym typeface="Arial"/>
              </a:defRPr>
            </a:lvl4pPr>
            <a:lvl5pPr marR="0" lvl="4" algn="ctr" rtl="0">
              <a:spcBef>
                <a:spcPts val="0"/>
              </a:spcBef>
              <a:spcAft>
                <a:spcPts val="0"/>
              </a:spcAft>
              <a:buSzPts val="1400"/>
              <a:buNone/>
              <a:defRPr sz="21800" b="0" i="0" u="none" strike="noStrike" cap="none">
                <a:solidFill>
                  <a:srgbClr val="000000"/>
                </a:solidFill>
                <a:latin typeface="Arial"/>
                <a:ea typeface="Arial"/>
                <a:cs typeface="Arial"/>
                <a:sym typeface="Arial"/>
              </a:defRPr>
            </a:lvl5pPr>
            <a:lvl6pPr marR="0" lvl="5" algn="ctr" rtl="0">
              <a:spcBef>
                <a:spcPts val="0"/>
              </a:spcBef>
              <a:spcAft>
                <a:spcPts val="0"/>
              </a:spcAft>
              <a:buSzPts val="1400"/>
              <a:buNone/>
              <a:defRPr sz="21800" b="0" i="0" u="none" strike="noStrike" cap="none">
                <a:solidFill>
                  <a:srgbClr val="000000"/>
                </a:solidFill>
                <a:latin typeface="Arial"/>
                <a:ea typeface="Arial"/>
                <a:cs typeface="Arial"/>
                <a:sym typeface="Arial"/>
              </a:defRPr>
            </a:lvl6pPr>
            <a:lvl7pPr marR="0" lvl="6" algn="ctr" rtl="0">
              <a:spcBef>
                <a:spcPts val="0"/>
              </a:spcBef>
              <a:spcAft>
                <a:spcPts val="0"/>
              </a:spcAft>
              <a:buSzPts val="1400"/>
              <a:buNone/>
              <a:defRPr sz="21800" b="0" i="0" u="none" strike="noStrike" cap="none">
                <a:solidFill>
                  <a:srgbClr val="000000"/>
                </a:solidFill>
                <a:latin typeface="Arial"/>
                <a:ea typeface="Arial"/>
                <a:cs typeface="Arial"/>
                <a:sym typeface="Arial"/>
              </a:defRPr>
            </a:lvl7pPr>
            <a:lvl8pPr marR="0" lvl="7" algn="ctr" rtl="0">
              <a:spcBef>
                <a:spcPts val="0"/>
              </a:spcBef>
              <a:spcAft>
                <a:spcPts val="0"/>
              </a:spcAft>
              <a:buSzPts val="1400"/>
              <a:buNone/>
              <a:defRPr sz="21800" b="0" i="0" u="none" strike="noStrike" cap="none">
                <a:solidFill>
                  <a:srgbClr val="000000"/>
                </a:solidFill>
                <a:latin typeface="Arial"/>
                <a:ea typeface="Arial"/>
                <a:cs typeface="Arial"/>
                <a:sym typeface="Arial"/>
              </a:defRPr>
            </a:lvl8pPr>
            <a:lvl9pPr marR="0" lvl="8" algn="ctr" rtl="0">
              <a:spcBef>
                <a:spcPts val="0"/>
              </a:spcBef>
              <a:spcAft>
                <a:spcPts val="0"/>
              </a:spcAft>
              <a:buSzPts val="1400"/>
              <a:buNone/>
              <a:defRPr sz="21800" b="0" i="0" u="none" strike="noStrike" cap="none">
                <a:solidFill>
                  <a:srgbClr val="000000"/>
                </a:solidFill>
                <a:latin typeface="Arial"/>
                <a:ea typeface="Arial"/>
                <a:cs typeface="Arial"/>
                <a:sym typeface="Arial"/>
              </a:defRPr>
            </a:lvl9pPr>
          </a:lstStyle>
          <a:p>
            <a:endParaRPr/>
          </a:p>
        </p:txBody>
      </p:sp>
      <p:sp>
        <p:nvSpPr>
          <p:cNvPr id="45" name="Google Shape;45;p13"/>
          <p:cNvSpPr txBox="1">
            <a:spLocks noGrp="1"/>
          </p:cNvSpPr>
          <p:nvPr>
            <p:ph type="body" idx="1"/>
          </p:nvPr>
        </p:nvSpPr>
        <p:spPr>
          <a:xfrm>
            <a:off x="2351088" y="11980863"/>
            <a:ext cx="29502100" cy="28557537"/>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950"/>
              </a:spcBef>
              <a:spcAft>
                <a:spcPts val="0"/>
              </a:spcAft>
              <a:buSzPts val="1400"/>
              <a:buNone/>
              <a:defRPr sz="15800" b="0" i="0" u="none" strike="noStrike" cap="none">
                <a:solidFill>
                  <a:srgbClr val="000000"/>
                </a:solidFill>
                <a:latin typeface="Arial"/>
                <a:ea typeface="Arial"/>
                <a:cs typeface="Arial"/>
                <a:sym typeface="Arial"/>
              </a:defRPr>
            </a:lvl1pPr>
            <a:lvl2pPr marL="914400" marR="0" lvl="1" indent="-228600" algn="l" rtl="0">
              <a:spcBef>
                <a:spcPts val="3450"/>
              </a:spcBef>
              <a:spcAft>
                <a:spcPts val="0"/>
              </a:spcAft>
              <a:buSzPts val="1400"/>
              <a:buNone/>
              <a:defRPr sz="13800" b="0" i="0" u="none" strike="noStrike" cap="none">
                <a:solidFill>
                  <a:srgbClr val="000000"/>
                </a:solidFill>
                <a:latin typeface="Arial"/>
                <a:ea typeface="Arial"/>
                <a:cs typeface="Arial"/>
                <a:sym typeface="Arial"/>
              </a:defRPr>
            </a:lvl2pPr>
            <a:lvl3pPr marL="1371600" marR="0" lvl="2" indent="-228600" algn="l" rtl="0">
              <a:spcBef>
                <a:spcPts val="2950"/>
              </a:spcBef>
              <a:spcAft>
                <a:spcPts val="0"/>
              </a:spcAft>
              <a:buSzPts val="1400"/>
              <a:buNone/>
              <a:defRPr sz="11800" b="0" i="0" u="none" strike="noStrike" cap="none">
                <a:solidFill>
                  <a:srgbClr val="000000"/>
                </a:solidFill>
                <a:latin typeface="Arial"/>
                <a:ea typeface="Arial"/>
                <a:cs typeface="Arial"/>
                <a:sym typeface="Arial"/>
              </a:defRPr>
            </a:lvl3pPr>
            <a:lvl4pPr marL="1828800" marR="0" lvl="3" indent="-228600" algn="l" rtl="0">
              <a:spcBef>
                <a:spcPts val="2500"/>
              </a:spcBef>
              <a:spcAft>
                <a:spcPts val="0"/>
              </a:spcAft>
              <a:buSzPts val="1400"/>
              <a:buNone/>
              <a:defRPr sz="10000" b="0" i="0" u="none" strike="noStrike" cap="none">
                <a:solidFill>
                  <a:srgbClr val="000000"/>
                </a:solidFill>
                <a:latin typeface="Arial"/>
                <a:ea typeface="Arial"/>
                <a:cs typeface="Arial"/>
                <a:sym typeface="Arial"/>
              </a:defRPr>
            </a:lvl4pPr>
            <a:lvl5pPr marL="2286000" marR="0" lvl="4" indent="-228600" algn="l" rtl="0">
              <a:spcBef>
                <a:spcPts val="2500"/>
              </a:spcBef>
              <a:spcAft>
                <a:spcPts val="0"/>
              </a:spcAft>
              <a:buSzPts val="1400"/>
              <a:buNone/>
              <a:defRPr sz="10000" b="0" i="0" u="none" strike="noStrike" cap="none">
                <a:solidFill>
                  <a:srgbClr val="000000"/>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lide de Título" type="title">
  <p:cSld name="TITLE">
    <p:spTree>
      <p:nvGrpSpPr>
        <p:cNvPr id="1" name="Shape 46"/>
        <p:cNvGrpSpPr/>
        <p:nvPr/>
      </p:nvGrpSpPr>
      <p:grpSpPr>
        <a:xfrm>
          <a:off x="0" y="0"/>
          <a:ext cx="0" cy="0"/>
          <a:chOff x="0" y="0"/>
          <a:chExt cx="0" cy="0"/>
        </a:xfrm>
      </p:grpSpPr>
      <p:sp>
        <p:nvSpPr>
          <p:cNvPr id="47" name="Google Shape;47;p14"/>
          <p:cNvSpPr txBox="1">
            <a:spLocks noGrp="1"/>
          </p:cNvSpPr>
          <p:nvPr>
            <p:ph type="ctrTitle"/>
          </p:nvPr>
        </p:nvSpPr>
        <p:spPr>
          <a:xfrm>
            <a:off x="4275138" y="7366000"/>
            <a:ext cx="25654000" cy="15668625"/>
          </a:xfrm>
          <a:prstGeom prst="rect">
            <a:avLst/>
          </a:prstGeom>
          <a:noFill/>
          <a:ln>
            <a:noFill/>
          </a:ln>
        </p:spPr>
        <p:txBody>
          <a:bodyPr spcFirstLastPara="1" wrap="square" lIns="91425" tIns="45700" rIns="91425" bIns="45700" anchor="b" anchorCtr="0">
            <a:noAutofit/>
          </a:bodyPr>
          <a:lstStyle>
            <a:lvl1pPr marR="0" lvl="0" algn="ctr" rtl="0">
              <a:spcBef>
                <a:spcPts val="0"/>
              </a:spcBef>
              <a:spcAft>
                <a:spcPts val="0"/>
              </a:spcAft>
              <a:buSzPts val="1400"/>
              <a:buNone/>
              <a:defRPr sz="6000" b="0" i="0" u="none" strike="noStrike" cap="none">
                <a:solidFill>
                  <a:srgbClr val="000000"/>
                </a:solidFill>
                <a:latin typeface="Arial"/>
                <a:ea typeface="Arial"/>
                <a:cs typeface="Arial"/>
                <a:sym typeface="Arial"/>
              </a:defRPr>
            </a:lvl1pPr>
            <a:lvl2pPr marR="0" lvl="1" algn="ctr" rtl="0">
              <a:spcBef>
                <a:spcPts val="0"/>
              </a:spcBef>
              <a:spcAft>
                <a:spcPts val="0"/>
              </a:spcAft>
              <a:buSzPts val="1400"/>
              <a:buNone/>
              <a:defRPr sz="21800" b="0" i="0" u="none" strike="noStrike" cap="none">
                <a:solidFill>
                  <a:srgbClr val="000000"/>
                </a:solidFill>
                <a:latin typeface="Arial"/>
                <a:ea typeface="Arial"/>
                <a:cs typeface="Arial"/>
                <a:sym typeface="Arial"/>
              </a:defRPr>
            </a:lvl2pPr>
            <a:lvl3pPr marR="0" lvl="2" algn="ctr" rtl="0">
              <a:spcBef>
                <a:spcPts val="0"/>
              </a:spcBef>
              <a:spcAft>
                <a:spcPts val="0"/>
              </a:spcAft>
              <a:buSzPts val="1400"/>
              <a:buNone/>
              <a:defRPr sz="21800" b="0" i="0" u="none" strike="noStrike" cap="none">
                <a:solidFill>
                  <a:srgbClr val="000000"/>
                </a:solidFill>
                <a:latin typeface="Arial"/>
                <a:ea typeface="Arial"/>
                <a:cs typeface="Arial"/>
                <a:sym typeface="Arial"/>
              </a:defRPr>
            </a:lvl3pPr>
            <a:lvl4pPr marR="0" lvl="3" algn="ctr" rtl="0">
              <a:spcBef>
                <a:spcPts val="0"/>
              </a:spcBef>
              <a:spcAft>
                <a:spcPts val="0"/>
              </a:spcAft>
              <a:buSzPts val="1400"/>
              <a:buNone/>
              <a:defRPr sz="21800" b="0" i="0" u="none" strike="noStrike" cap="none">
                <a:solidFill>
                  <a:srgbClr val="000000"/>
                </a:solidFill>
                <a:latin typeface="Arial"/>
                <a:ea typeface="Arial"/>
                <a:cs typeface="Arial"/>
                <a:sym typeface="Arial"/>
              </a:defRPr>
            </a:lvl4pPr>
            <a:lvl5pPr marR="0" lvl="4" algn="ctr" rtl="0">
              <a:spcBef>
                <a:spcPts val="0"/>
              </a:spcBef>
              <a:spcAft>
                <a:spcPts val="0"/>
              </a:spcAft>
              <a:buSzPts val="1400"/>
              <a:buNone/>
              <a:defRPr sz="21800" b="0" i="0" u="none" strike="noStrike" cap="none">
                <a:solidFill>
                  <a:srgbClr val="000000"/>
                </a:solidFill>
                <a:latin typeface="Arial"/>
                <a:ea typeface="Arial"/>
                <a:cs typeface="Arial"/>
                <a:sym typeface="Arial"/>
              </a:defRPr>
            </a:lvl5pPr>
            <a:lvl6pPr marR="0" lvl="5" algn="ctr" rtl="0">
              <a:spcBef>
                <a:spcPts val="0"/>
              </a:spcBef>
              <a:spcAft>
                <a:spcPts val="0"/>
              </a:spcAft>
              <a:buSzPts val="1400"/>
              <a:buNone/>
              <a:defRPr sz="21800" b="0" i="0" u="none" strike="noStrike" cap="none">
                <a:solidFill>
                  <a:srgbClr val="000000"/>
                </a:solidFill>
                <a:latin typeface="Arial"/>
                <a:ea typeface="Arial"/>
                <a:cs typeface="Arial"/>
                <a:sym typeface="Arial"/>
              </a:defRPr>
            </a:lvl6pPr>
            <a:lvl7pPr marR="0" lvl="6" algn="ctr" rtl="0">
              <a:spcBef>
                <a:spcPts val="0"/>
              </a:spcBef>
              <a:spcAft>
                <a:spcPts val="0"/>
              </a:spcAft>
              <a:buSzPts val="1400"/>
              <a:buNone/>
              <a:defRPr sz="21800" b="0" i="0" u="none" strike="noStrike" cap="none">
                <a:solidFill>
                  <a:srgbClr val="000000"/>
                </a:solidFill>
                <a:latin typeface="Arial"/>
                <a:ea typeface="Arial"/>
                <a:cs typeface="Arial"/>
                <a:sym typeface="Arial"/>
              </a:defRPr>
            </a:lvl7pPr>
            <a:lvl8pPr marR="0" lvl="7" algn="ctr" rtl="0">
              <a:spcBef>
                <a:spcPts val="0"/>
              </a:spcBef>
              <a:spcAft>
                <a:spcPts val="0"/>
              </a:spcAft>
              <a:buSzPts val="1400"/>
              <a:buNone/>
              <a:defRPr sz="21800" b="0" i="0" u="none" strike="noStrike" cap="none">
                <a:solidFill>
                  <a:srgbClr val="000000"/>
                </a:solidFill>
                <a:latin typeface="Arial"/>
                <a:ea typeface="Arial"/>
                <a:cs typeface="Arial"/>
                <a:sym typeface="Arial"/>
              </a:defRPr>
            </a:lvl8pPr>
            <a:lvl9pPr marR="0" lvl="8" algn="ctr" rtl="0">
              <a:spcBef>
                <a:spcPts val="0"/>
              </a:spcBef>
              <a:spcAft>
                <a:spcPts val="0"/>
              </a:spcAft>
              <a:buSzPts val="1400"/>
              <a:buNone/>
              <a:defRPr sz="21800" b="0" i="0" u="none" strike="noStrike" cap="none">
                <a:solidFill>
                  <a:srgbClr val="000000"/>
                </a:solidFill>
                <a:latin typeface="Arial"/>
                <a:ea typeface="Arial"/>
                <a:cs typeface="Arial"/>
                <a:sym typeface="Arial"/>
              </a:defRPr>
            </a:lvl9pPr>
          </a:lstStyle>
          <a:p>
            <a:endParaRPr/>
          </a:p>
        </p:txBody>
      </p:sp>
      <p:sp>
        <p:nvSpPr>
          <p:cNvPr id="48" name="Google Shape;48;p14"/>
          <p:cNvSpPr txBox="1">
            <a:spLocks noGrp="1"/>
          </p:cNvSpPr>
          <p:nvPr>
            <p:ph type="subTitle" idx="1"/>
          </p:nvPr>
        </p:nvSpPr>
        <p:spPr>
          <a:xfrm>
            <a:off x="4275138" y="23639463"/>
            <a:ext cx="25654000" cy="10866437"/>
          </a:xfrm>
          <a:prstGeom prst="rect">
            <a:avLst/>
          </a:prstGeom>
          <a:noFill/>
          <a:ln>
            <a:noFill/>
          </a:ln>
        </p:spPr>
        <p:txBody>
          <a:bodyPr spcFirstLastPara="1" wrap="square" lIns="91425" tIns="45700" rIns="91425" bIns="45700" anchor="t" anchorCtr="0">
            <a:noAutofit/>
          </a:bodyPr>
          <a:lstStyle>
            <a:lvl1pPr marR="0" lvl="0" algn="ctr" rtl="0">
              <a:spcBef>
                <a:spcPts val="3950"/>
              </a:spcBef>
              <a:spcAft>
                <a:spcPts val="0"/>
              </a:spcAft>
              <a:buClr>
                <a:srgbClr val="000000"/>
              </a:buClr>
              <a:buSzPts val="2400"/>
              <a:buFont typeface="Times New Roman"/>
              <a:buNone/>
              <a:defRPr sz="2400" b="0" i="0" u="none" strike="noStrike" cap="none">
                <a:solidFill>
                  <a:srgbClr val="000000"/>
                </a:solidFill>
                <a:latin typeface="Arial"/>
                <a:ea typeface="Arial"/>
                <a:cs typeface="Arial"/>
                <a:sym typeface="Arial"/>
              </a:defRPr>
            </a:lvl1pPr>
            <a:lvl2pPr marR="0" lvl="1" algn="ctr" rtl="0">
              <a:spcBef>
                <a:spcPts val="3450"/>
              </a:spcBef>
              <a:spcAft>
                <a:spcPts val="0"/>
              </a:spcAft>
              <a:buClr>
                <a:srgbClr val="000000"/>
              </a:buClr>
              <a:buSzPts val="2000"/>
              <a:buFont typeface="Times New Roman"/>
              <a:buNone/>
              <a:defRPr sz="2000" b="0" i="0" u="none" strike="noStrike" cap="none">
                <a:solidFill>
                  <a:srgbClr val="000000"/>
                </a:solidFill>
                <a:latin typeface="Arial"/>
                <a:ea typeface="Arial"/>
                <a:cs typeface="Arial"/>
                <a:sym typeface="Arial"/>
              </a:defRPr>
            </a:lvl2pPr>
            <a:lvl3pPr marR="0" lvl="2" algn="ctr" rtl="0">
              <a:spcBef>
                <a:spcPts val="2950"/>
              </a:spcBef>
              <a:spcAft>
                <a:spcPts val="0"/>
              </a:spcAft>
              <a:buClr>
                <a:srgbClr val="000000"/>
              </a:buClr>
              <a:buSzPts val="1800"/>
              <a:buFont typeface="Times New Roman"/>
              <a:buNone/>
              <a:defRPr sz="1800" b="0" i="0" u="none" strike="noStrike" cap="none">
                <a:solidFill>
                  <a:srgbClr val="000000"/>
                </a:solidFill>
                <a:latin typeface="Arial"/>
                <a:ea typeface="Arial"/>
                <a:cs typeface="Arial"/>
                <a:sym typeface="Arial"/>
              </a:defRPr>
            </a:lvl3pPr>
            <a:lvl4pPr marR="0" lvl="3" algn="ctr" rtl="0">
              <a:spcBef>
                <a:spcPts val="2500"/>
              </a:spcBef>
              <a:spcAft>
                <a:spcPts val="0"/>
              </a:spcAft>
              <a:buClr>
                <a:srgbClr val="000000"/>
              </a:buClr>
              <a:buSzPts val="1600"/>
              <a:buFont typeface="Times New Roman"/>
              <a:buNone/>
              <a:defRPr sz="1600" b="0" i="0" u="none" strike="noStrike" cap="none">
                <a:solidFill>
                  <a:srgbClr val="000000"/>
                </a:solidFill>
                <a:latin typeface="Arial"/>
                <a:ea typeface="Arial"/>
                <a:cs typeface="Arial"/>
                <a:sym typeface="Arial"/>
              </a:defRPr>
            </a:lvl4pPr>
            <a:lvl5pPr marR="0" lvl="4" algn="ctr" rtl="0">
              <a:spcBef>
                <a:spcPts val="2500"/>
              </a:spcBef>
              <a:spcAft>
                <a:spcPts val="0"/>
              </a:spcAft>
              <a:buClr>
                <a:srgbClr val="000000"/>
              </a:buClr>
              <a:buSzPts val="1600"/>
              <a:buFont typeface="Times New Roman"/>
              <a:buNone/>
              <a:defRPr sz="1600" b="0" i="0" u="none" strike="noStrike" cap="none">
                <a:solidFill>
                  <a:srgbClr val="000000"/>
                </a:solidFill>
                <a:latin typeface="Arial"/>
                <a:ea typeface="Arial"/>
                <a:cs typeface="Arial"/>
                <a:sym typeface="Arial"/>
              </a:defRPr>
            </a:lvl5pPr>
            <a:lvl6pPr marR="0" lvl="5"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exto e Título Vertical" type="vertTitleAndTx">
  <p:cSld name="VERTICAL_TITLE_AND_VERTICAL_TEXT">
    <p:spTree>
      <p:nvGrpSpPr>
        <p:cNvPr id="1" name="Shape 13"/>
        <p:cNvGrpSpPr/>
        <p:nvPr/>
      </p:nvGrpSpPr>
      <p:grpSpPr>
        <a:xfrm>
          <a:off x="0" y="0"/>
          <a:ext cx="0" cy="0"/>
          <a:chOff x="0" y="0"/>
          <a:chExt cx="0" cy="0"/>
        </a:xfrm>
      </p:grpSpPr>
      <p:sp>
        <p:nvSpPr>
          <p:cNvPr id="14" name="Google Shape;14;p4"/>
          <p:cNvSpPr txBox="1">
            <a:spLocks noGrp="1"/>
          </p:cNvSpPr>
          <p:nvPr>
            <p:ph type="title"/>
          </p:nvPr>
        </p:nvSpPr>
        <p:spPr>
          <a:xfrm rot="5400000">
            <a:off x="9093995" y="17779207"/>
            <a:ext cx="38142862" cy="7375525"/>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21800" b="0" i="0" u="none" strike="noStrike" cap="none">
                <a:solidFill>
                  <a:srgbClr val="000000"/>
                </a:solidFill>
                <a:latin typeface="Arial"/>
                <a:ea typeface="Arial"/>
                <a:cs typeface="Arial"/>
                <a:sym typeface="Arial"/>
              </a:defRPr>
            </a:lvl1pPr>
            <a:lvl2pPr marR="0" lvl="1" algn="ctr" rtl="0">
              <a:spcBef>
                <a:spcPts val="0"/>
              </a:spcBef>
              <a:spcAft>
                <a:spcPts val="0"/>
              </a:spcAft>
              <a:buSzPts val="1400"/>
              <a:buNone/>
              <a:defRPr sz="21800" b="0" i="0" u="none" strike="noStrike" cap="none">
                <a:solidFill>
                  <a:srgbClr val="000000"/>
                </a:solidFill>
                <a:latin typeface="Arial"/>
                <a:ea typeface="Arial"/>
                <a:cs typeface="Arial"/>
                <a:sym typeface="Arial"/>
              </a:defRPr>
            </a:lvl2pPr>
            <a:lvl3pPr marR="0" lvl="2" algn="ctr" rtl="0">
              <a:spcBef>
                <a:spcPts val="0"/>
              </a:spcBef>
              <a:spcAft>
                <a:spcPts val="0"/>
              </a:spcAft>
              <a:buSzPts val="1400"/>
              <a:buNone/>
              <a:defRPr sz="21800" b="0" i="0" u="none" strike="noStrike" cap="none">
                <a:solidFill>
                  <a:srgbClr val="000000"/>
                </a:solidFill>
                <a:latin typeface="Arial"/>
                <a:ea typeface="Arial"/>
                <a:cs typeface="Arial"/>
                <a:sym typeface="Arial"/>
              </a:defRPr>
            </a:lvl3pPr>
            <a:lvl4pPr marR="0" lvl="3" algn="ctr" rtl="0">
              <a:spcBef>
                <a:spcPts val="0"/>
              </a:spcBef>
              <a:spcAft>
                <a:spcPts val="0"/>
              </a:spcAft>
              <a:buSzPts val="1400"/>
              <a:buNone/>
              <a:defRPr sz="21800" b="0" i="0" u="none" strike="noStrike" cap="none">
                <a:solidFill>
                  <a:srgbClr val="000000"/>
                </a:solidFill>
                <a:latin typeface="Arial"/>
                <a:ea typeface="Arial"/>
                <a:cs typeface="Arial"/>
                <a:sym typeface="Arial"/>
              </a:defRPr>
            </a:lvl4pPr>
            <a:lvl5pPr marR="0" lvl="4" algn="ctr" rtl="0">
              <a:spcBef>
                <a:spcPts val="0"/>
              </a:spcBef>
              <a:spcAft>
                <a:spcPts val="0"/>
              </a:spcAft>
              <a:buSzPts val="1400"/>
              <a:buNone/>
              <a:defRPr sz="21800" b="0" i="0" u="none" strike="noStrike" cap="none">
                <a:solidFill>
                  <a:srgbClr val="000000"/>
                </a:solidFill>
                <a:latin typeface="Arial"/>
                <a:ea typeface="Arial"/>
                <a:cs typeface="Arial"/>
                <a:sym typeface="Arial"/>
              </a:defRPr>
            </a:lvl5pPr>
            <a:lvl6pPr marR="0" lvl="5" algn="ctr" rtl="0">
              <a:spcBef>
                <a:spcPts val="0"/>
              </a:spcBef>
              <a:spcAft>
                <a:spcPts val="0"/>
              </a:spcAft>
              <a:buSzPts val="1400"/>
              <a:buNone/>
              <a:defRPr sz="21800" b="0" i="0" u="none" strike="noStrike" cap="none">
                <a:solidFill>
                  <a:srgbClr val="000000"/>
                </a:solidFill>
                <a:latin typeface="Arial"/>
                <a:ea typeface="Arial"/>
                <a:cs typeface="Arial"/>
                <a:sym typeface="Arial"/>
              </a:defRPr>
            </a:lvl6pPr>
            <a:lvl7pPr marR="0" lvl="6" algn="ctr" rtl="0">
              <a:spcBef>
                <a:spcPts val="0"/>
              </a:spcBef>
              <a:spcAft>
                <a:spcPts val="0"/>
              </a:spcAft>
              <a:buSzPts val="1400"/>
              <a:buNone/>
              <a:defRPr sz="21800" b="0" i="0" u="none" strike="noStrike" cap="none">
                <a:solidFill>
                  <a:srgbClr val="000000"/>
                </a:solidFill>
                <a:latin typeface="Arial"/>
                <a:ea typeface="Arial"/>
                <a:cs typeface="Arial"/>
                <a:sym typeface="Arial"/>
              </a:defRPr>
            </a:lvl7pPr>
            <a:lvl8pPr marR="0" lvl="7" algn="ctr" rtl="0">
              <a:spcBef>
                <a:spcPts val="0"/>
              </a:spcBef>
              <a:spcAft>
                <a:spcPts val="0"/>
              </a:spcAft>
              <a:buSzPts val="1400"/>
              <a:buNone/>
              <a:defRPr sz="21800" b="0" i="0" u="none" strike="noStrike" cap="none">
                <a:solidFill>
                  <a:srgbClr val="000000"/>
                </a:solidFill>
                <a:latin typeface="Arial"/>
                <a:ea typeface="Arial"/>
                <a:cs typeface="Arial"/>
                <a:sym typeface="Arial"/>
              </a:defRPr>
            </a:lvl8pPr>
            <a:lvl9pPr marR="0" lvl="8" algn="ctr" rtl="0">
              <a:spcBef>
                <a:spcPts val="0"/>
              </a:spcBef>
              <a:spcAft>
                <a:spcPts val="0"/>
              </a:spcAft>
              <a:buSzPts val="1400"/>
              <a:buNone/>
              <a:defRPr sz="21800" b="0" i="0" u="none" strike="noStrike" cap="none">
                <a:solidFill>
                  <a:srgbClr val="000000"/>
                </a:solidFill>
                <a:latin typeface="Arial"/>
                <a:ea typeface="Arial"/>
                <a:cs typeface="Arial"/>
                <a:sym typeface="Arial"/>
              </a:defRPr>
            </a:lvl9pPr>
          </a:lstStyle>
          <a:p>
            <a:endParaRPr/>
          </a:p>
        </p:txBody>
      </p:sp>
      <p:sp>
        <p:nvSpPr>
          <p:cNvPr id="15" name="Google Shape;15;p4"/>
          <p:cNvSpPr txBox="1">
            <a:spLocks noGrp="1"/>
          </p:cNvSpPr>
          <p:nvPr>
            <p:ph type="body" idx="1"/>
          </p:nvPr>
        </p:nvSpPr>
        <p:spPr>
          <a:xfrm rot="5400000">
            <a:off x="-5733255" y="10479882"/>
            <a:ext cx="38142862" cy="21974175"/>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950"/>
              </a:spcBef>
              <a:spcAft>
                <a:spcPts val="0"/>
              </a:spcAft>
              <a:buSzPts val="1400"/>
              <a:buNone/>
              <a:defRPr sz="15800" b="0" i="0" u="none" strike="noStrike" cap="none">
                <a:solidFill>
                  <a:srgbClr val="000000"/>
                </a:solidFill>
                <a:latin typeface="Arial"/>
                <a:ea typeface="Arial"/>
                <a:cs typeface="Arial"/>
                <a:sym typeface="Arial"/>
              </a:defRPr>
            </a:lvl1pPr>
            <a:lvl2pPr marL="914400" marR="0" lvl="1" indent="-228600" algn="l" rtl="0">
              <a:spcBef>
                <a:spcPts val="3450"/>
              </a:spcBef>
              <a:spcAft>
                <a:spcPts val="0"/>
              </a:spcAft>
              <a:buSzPts val="1400"/>
              <a:buNone/>
              <a:defRPr sz="13800" b="0" i="0" u="none" strike="noStrike" cap="none">
                <a:solidFill>
                  <a:srgbClr val="000000"/>
                </a:solidFill>
                <a:latin typeface="Arial"/>
                <a:ea typeface="Arial"/>
                <a:cs typeface="Arial"/>
                <a:sym typeface="Arial"/>
              </a:defRPr>
            </a:lvl2pPr>
            <a:lvl3pPr marL="1371600" marR="0" lvl="2" indent="-228600" algn="l" rtl="0">
              <a:spcBef>
                <a:spcPts val="2950"/>
              </a:spcBef>
              <a:spcAft>
                <a:spcPts val="0"/>
              </a:spcAft>
              <a:buSzPts val="1400"/>
              <a:buNone/>
              <a:defRPr sz="11800" b="0" i="0" u="none" strike="noStrike" cap="none">
                <a:solidFill>
                  <a:srgbClr val="000000"/>
                </a:solidFill>
                <a:latin typeface="Arial"/>
                <a:ea typeface="Arial"/>
                <a:cs typeface="Arial"/>
                <a:sym typeface="Arial"/>
              </a:defRPr>
            </a:lvl3pPr>
            <a:lvl4pPr marL="1828800" marR="0" lvl="3" indent="-228600" algn="l" rtl="0">
              <a:spcBef>
                <a:spcPts val="2500"/>
              </a:spcBef>
              <a:spcAft>
                <a:spcPts val="0"/>
              </a:spcAft>
              <a:buSzPts val="1400"/>
              <a:buNone/>
              <a:defRPr sz="10000" b="0" i="0" u="none" strike="noStrike" cap="none">
                <a:solidFill>
                  <a:srgbClr val="000000"/>
                </a:solidFill>
                <a:latin typeface="Arial"/>
                <a:ea typeface="Arial"/>
                <a:cs typeface="Arial"/>
                <a:sym typeface="Arial"/>
              </a:defRPr>
            </a:lvl4pPr>
            <a:lvl5pPr marL="2286000" marR="0" lvl="4" indent="-228600" algn="l" rtl="0">
              <a:spcBef>
                <a:spcPts val="2500"/>
              </a:spcBef>
              <a:spcAft>
                <a:spcPts val="0"/>
              </a:spcAft>
              <a:buSzPts val="1400"/>
              <a:buNone/>
              <a:defRPr sz="10000" b="0" i="0" u="none" strike="noStrike" cap="none">
                <a:solidFill>
                  <a:srgbClr val="000000"/>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ítulo e Texto Vertical" type="vertTx">
  <p:cSld name="VERTICAL_TEXT">
    <p:spTree>
      <p:nvGrpSpPr>
        <p:cNvPr id="1" name="Shape 16"/>
        <p:cNvGrpSpPr/>
        <p:nvPr/>
      </p:nvGrpSpPr>
      <p:grpSpPr>
        <a:xfrm>
          <a:off x="0" y="0"/>
          <a:ext cx="0" cy="0"/>
          <a:chOff x="0" y="0"/>
          <a:chExt cx="0" cy="0"/>
        </a:xfrm>
      </p:grpSpPr>
      <p:sp>
        <p:nvSpPr>
          <p:cNvPr id="17" name="Google Shape;17;p5"/>
          <p:cNvSpPr txBox="1">
            <a:spLocks noGrp="1"/>
          </p:cNvSpPr>
          <p:nvPr>
            <p:ph type="title"/>
          </p:nvPr>
        </p:nvSpPr>
        <p:spPr>
          <a:xfrm>
            <a:off x="2351088" y="2395538"/>
            <a:ext cx="29502100" cy="86995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21800" b="0" i="0" u="none" strike="noStrike" cap="none">
                <a:solidFill>
                  <a:srgbClr val="000000"/>
                </a:solidFill>
                <a:latin typeface="Arial"/>
                <a:ea typeface="Arial"/>
                <a:cs typeface="Arial"/>
                <a:sym typeface="Arial"/>
              </a:defRPr>
            </a:lvl1pPr>
            <a:lvl2pPr marR="0" lvl="1" algn="ctr" rtl="0">
              <a:spcBef>
                <a:spcPts val="0"/>
              </a:spcBef>
              <a:spcAft>
                <a:spcPts val="0"/>
              </a:spcAft>
              <a:buSzPts val="1400"/>
              <a:buNone/>
              <a:defRPr sz="21800" b="0" i="0" u="none" strike="noStrike" cap="none">
                <a:solidFill>
                  <a:srgbClr val="000000"/>
                </a:solidFill>
                <a:latin typeface="Arial"/>
                <a:ea typeface="Arial"/>
                <a:cs typeface="Arial"/>
                <a:sym typeface="Arial"/>
              </a:defRPr>
            </a:lvl2pPr>
            <a:lvl3pPr marR="0" lvl="2" algn="ctr" rtl="0">
              <a:spcBef>
                <a:spcPts val="0"/>
              </a:spcBef>
              <a:spcAft>
                <a:spcPts val="0"/>
              </a:spcAft>
              <a:buSzPts val="1400"/>
              <a:buNone/>
              <a:defRPr sz="21800" b="0" i="0" u="none" strike="noStrike" cap="none">
                <a:solidFill>
                  <a:srgbClr val="000000"/>
                </a:solidFill>
                <a:latin typeface="Arial"/>
                <a:ea typeface="Arial"/>
                <a:cs typeface="Arial"/>
                <a:sym typeface="Arial"/>
              </a:defRPr>
            </a:lvl3pPr>
            <a:lvl4pPr marR="0" lvl="3" algn="ctr" rtl="0">
              <a:spcBef>
                <a:spcPts val="0"/>
              </a:spcBef>
              <a:spcAft>
                <a:spcPts val="0"/>
              </a:spcAft>
              <a:buSzPts val="1400"/>
              <a:buNone/>
              <a:defRPr sz="21800" b="0" i="0" u="none" strike="noStrike" cap="none">
                <a:solidFill>
                  <a:srgbClr val="000000"/>
                </a:solidFill>
                <a:latin typeface="Arial"/>
                <a:ea typeface="Arial"/>
                <a:cs typeface="Arial"/>
                <a:sym typeface="Arial"/>
              </a:defRPr>
            </a:lvl4pPr>
            <a:lvl5pPr marR="0" lvl="4" algn="ctr" rtl="0">
              <a:spcBef>
                <a:spcPts val="0"/>
              </a:spcBef>
              <a:spcAft>
                <a:spcPts val="0"/>
              </a:spcAft>
              <a:buSzPts val="1400"/>
              <a:buNone/>
              <a:defRPr sz="21800" b="0" i="0" u="none" strike="noStrike" cap="none">
                <a:solidFill>
                  <a:srgbClr val="000000"/>
                </a:solidFill>
                <a:latin typeface="Arial"/>
                <a:ea typeface="Arial"/>
                <a:cs typeface="Arial"/>
                <a:sym typeface="Arial"/>
              </a:defRPr>
            </a:lvl5pPr>
            <a:lvl6pPr marR="0" lvl="5" algn="ctr" rtl="0">
              <a:spcBef>
                <a:spcPts val="0"/>
              </a:spcBef>
              <a:spcAft>
                <a:spcPts val="0"/>
              </a:spcAft>
              <a:buSzPts val="1400"/>
              <a:buNone/>
              <a:defRPr sz="21800" b="0" i="0" u="none" strike="noStrike" cap="none">
                <a:solidFill>
                  <a:srgbClr val="000000"/>
                </a:solidFill>
                <a:latin typeface="Arial"/>
                <a:ea typeface="Arial"/>
                <a:cs typeface="Arial"/>
                <a:sym typeface="Arial"/>
              </a:defRPr>
            </a:lvl6pPr>
            <a:lvl7pPr marR="0" lvl="6" algn="ctr" rtl="0">
              <a:spcBef>
                <a:spcPts val="0"/>
              </a:spcBef>
              <a:spcAft>
                <a:spcPts val="0"/>
              </a:spcAft>
              <a:buSzPts val="1400"/>
              <a:buNone/>
              <a:defRPr sz="21800" b="0" i="0" u="none" strike="noStrike" cap="none">
                <a:solidFill>
                  <a:srgbClr val="000000"/>
                </a:solidFill>
                <a:latin typeface="Arial"/>
                <a:ea typeface="Arial"/>
                <a:cs typeface="Arial"/>
                <a:sym typeface="Arial"/>
              </a:defRPr>
            </a:lvl7pPr>
            <a:lvl8pPr marR="0" lvl="7" algn="ctr" rtl="0">
              <a:spcBef>
                <a:spcPts val="0"/>
              </a:spcBef>
              <a:spcAft>
                <a:spcPts val="0"/>
              </a:spcAft>
              <a:buSzPts val="1400"/>
              <a:buNone/>
              <a:defRPr sz="21800" b="0" i="0" u="none" strike="noStrike" cap="none">
                <a:solidFill>
                  <a:srgbClr val="000000"/>
                </a:solidFill>
                <a:latin typeface="Arial"/>
                <a:ea typeface="Arial"/>
                <a:cs typeface="Arial"/>
                <a:sym typeface="Arial"/>
              </a:defRPr>
            </a:lvl8pPr>
            <a:lvl9pPr marR="0" lvl="8" algn="ctr" rtl="0">
              <a:spcBef>
                <a:spcPts val="0"/>
              </a:spcBef>
              <a:spcAft>
                <a:spcPts val="0"/>
              </a:spcAft>
              <a:buSzPts val="1400"/>
              <a:buNone/>
              <a:defRPr sz="21800" b="0" i="0" u="none" strike="noStrike" cap="none">
                <a:solidFill>
                  <a:srgbClr val="000000"/>
                </a:solidFill>
                <a:latin typeface="Arial"/>
                <a:ea typeface="Arial"/>
                <a:cs typeface="Arial"/>
                <a:sym typeface="Arial"/>
              </a:defRPr>
            </a:lvl9pPr>
          </a:lstStyle>
          <a:p>
            <a:endParaRPr/>
          </a:p>
        </p:txBody>
      </p:sp>
      <p:sp>
        <p:nvSpPr>
          <p:cNvPr id="18" name="Google Shape;18;p5"/>
          <p:cNvSpPr txBox="1">
            <a:spLocks noGrp="1"/>
          </p:cNvSpPr>
          <p:nvPr>
            <p:ph type="body" idx="1"/>
          </p:nvPr>
        </p:nvSpPr>
        <p:spPr>
          <a:xfrm rot="5400000">
            <a:off x="2823370" y="11508582"/>
            <a:ext cx="28557537" cy="295021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950"/>
              </a:spcBef>
              <a:spcAft>
                <a:spcPts val="0"/>
              </a:spcAft>
              <a:buSzPts val="1400"/>
              <a:buNone/>
              <a:defRPr sz="15800" b="0" i="0" u="none" strike="noStrike" cap="none">
                <a:solidFill>
                  <a:srgbClr val="000000"/>
                </a:solidFill>
                <a:latin typeface="Arial"/>
                <a:ea typeface="Arial"/>
                <a:cs typeface="Arial"/>
                <a:sym typeface="Arial"/>
              </a:defRPr>
            </a:lvl1pPr>
            <a:lvl2pPr marL="914400" marR="0" lvl="1" indent="-228600" algn="l" rtl="0">
              <a:spcBef>
                <a:spcPts val="3450"/>
              </a:spcBef>
              <a:spcAft>
                <a:spcPts val="0"/>
              </a:spcAft>
              <a:buSzPts val="1400"/>
              <a:buNone/>
              <a:defRPr sz="13800" b="0" i="0" u="none" strike="noStrike" cap="none">
                <a:solidFill>
                  <a:srgbClr val="000000"/>
                </a:solidFill>
                <a:latin typeface="Arial"/>
                <a:ea typeface="Arial"/>
                <a:cs typeface="Arial"/>
                <a:sym typeface="Arial"/>
              </a:defRPr>
            </a:lvl2pPr>
            <a:lvl3pPr marL="1371600" marR="0" lvl="2" indent="-228600" algn="l" rtl="0">
              <a:spcBef>
                <a:spcPts val="2950"/>
              </a:spcBef>
              <a:spcAft>
                <a:spcPts val="0"/>
              </a:spcAft>
              <a:buSzPts val="1400"/>
              <a:buNone/>
              <a:defRPr sz="11800" b="0" i="0" u="none" strike="noStrike" cap="none">
                <a:solidFill>
                  <a:srgbClr val="000000"/>
                </a:solidFill>
                <a:latin typeface="Arial"/>
                <a:ea typeface="Arial"/>
                <a:cs typeface="Arial"/>
                <a:sym typeface="Arial"/>
              </a:defRPr>
            </a:lvl3pPr>
            <a:lvl4pPr marL="1828800" marR="0" lvl="3" indent="-228600" algn="l" rtl="0">
              <a:spcBef>
                <a:spcPts val="2500"/>
              </a:spcBef>
              <a:spcAft>
                <a:spcPts val="0"/>
              </a:spcAft>
              <a:buSzPts val="1400"/>
              <a:buNone/>
              <a:defRPr sz="10000" b="0" i="0" u="none" strike="noStrike" cap="none">
                <a:solidFill>
                  <a:srgbClr val="000000"/>
                </a:solidFill>
                <a:latin typeface="Arial"/>
                <a:ea typeface="Arial"/>
                <a:cs typeface="Arial"/>
                <a:sym typeface="Arial"/>
              </a:defRPr>
            </a:lvl4pPr>
            <a:lvl5pPr marL="2286000" marR="0" lvl="4" indent="-228600" algn="l" rtl="0">
              <a:spcBef>
                <a:spcPts val="2500"/>
              </a:spcBef>
              <a:spcAft>
                <a:spcPts val="0"/>
              </a:spcAft>
              <a:buSzPts val="1400"/>
              <a:buNone/>
              <a:defRPr sz="10000" b="0" i="0" u="none" strike="noStrike" cap="none">
                <a:solidFill>
                  <a:srgbClr val="000000"/>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Imagem com Legenda" type="picTx">
  <p:cSld name="PICTURE_WITH_CAPTION_TEXT">
    <p:spTree>
      <p:nvGrpSpPr>
        <p:cNvPr id="1" name="Shape 19"/>
        <p:cNvGrpSpPr/>
        <p:nvPr/>
      </p:nvGrpSpPr>
      <p:grpSpPr>
        <a:xfrm>
          <a:off x="0" y="0"/>
          <a:ext cx="0" cy="0"/>
          <a:chOff x="0" y="0"/>
          <a:chExt cx="0" cy="0"/>
        </a:xfrm>
      </p:grpSpPr>
      <p:sp>
        <p:nvSpPr>
          <p:cNvPr id="20" name="Google Shape;20;p6"/>
          <p:cNvSpPr txBox="1">
            <a:spLocks noGrp="1"/>
          </p:cNvSpPr>
          <p:nvPr>
            <p:ph type="title"/>
          </p:nvPr>
        </p:nvSpPr>
        <p:spPr>
          <a:xfrm>
            <a:off x="2355850" y="3000375"/>
            <a:ext cx="11031538" cy="10501313"/>
          </a:xfrm>
          <a:prstGeom prst="rect">
            <a:avLst/>
          </a:prstGeom>
          <a:noFill/>
          <a:ln>
            <a:noFill/>
          </a:ln>
        </p:spPr>
        <p:txBody>
          <a:bodyPr spcFirstLastPara="1" wrap="square" lIns="91425" tIns="45700" rIns="91425" bIns="45700" anchor="b" anchorCtr="0">
            <a:noAutofit/>
          </a:bodyPr>
          <a:lstStyle>
            <a:lvl1pPr marR="0" lvl="0" algn="ctr" rtl="0">
              <a:spcBef>
                <a:spcPts val="0"/>
              </a:spcBef>
              <a:spcAft>
                <a:spcPts val="0"/>
              </a:spcAft>
              <a:buSzPts val="1400"/>
              <a:buNone/>
              <a:defRPr sz="3200" b="0" i="0" u="none" strike="noStrike" cap="none">
                <a:solidFill>
                  <a:srgbClr val="000000"/>
                </a:solidFill>
                <a:latin typeface="Arial"/>
                <a:ea typeface="Arial"/>
                <a:cs typeface="Arial"/>
                <a:sym typeface="Arial"/>
              </a:defRPr>
            </a:lvl1pPr>
            <a:lvl2pPr marR="0" lvl="1" algn="ctr" rtl="0">
              <a:spcBef>
                <a:spcPts val="0"/>
              </a:spcBef>
              <a:spcAft>
                <a:spcPts val="0"/>
              </a:spcAft>
              <a:buSzPts val="1400"/>
              <a:buNone/>
              <a:defRPr sz="21800" b="0" i="0" u="none" strike="noStrike" cap="none">
                <a:solidFill>
                  <a:srgbClr val="000000"/>
                </a:solidFill>
                <a:latin typeface="Arial"/>
                <a:ea typeface="Arial"/>
                <a:cs typeface="Arial"/>
                <a:sym typeface="Arial"/>
              </a:defRPr>
            </a:lvl2pPr>
            <a:lvl3pPr marR="0" lvl="2" algn="ctr" rtl="0">
              <a:spcBef>
                <a:spcPts val="0"/>
              </a:spcBef>
              <a:spcAft>
                <a:spcPts val="0"/>
              </a:spcAft>
              <a:buSzPts val="1400"/>
              <a:buNone/>
              <a:defRPr sz="21800" b="0" i="0" u="none" strike="noStrike" cap="none">
                <a:solidFill>
                  <a:srgbClr val="000000"/>
                </a:solidFill>
                <a:latin typeface="Arial"/>
                <a:ea typeface="Arial"/>
                <a:cs typeface="Arial"/>
                <a:sym typeface="Arial"/>
              </a:defRPr>
            </a:lvl3pPr>
            <a:lvl4pPr marR="0" lvl="3" algn="ctr" rtl="0">
              <a:spcBef>
                <a:spcPts val="0"/>
              </a:spcBef>
              <a:spcAft>
                <a:spcPts val="0"/>
              </a:spcAft>
              <a:buSzPts val="1400"/>
              <a:buNone/>
              <a:defRPr sz="21800" b="0" i="0" u="none" strike="noStrike" cap="none">
                <a:solidFill>
                  <a:srgbClr val="000000"/>
                </a:solidFill>
                <a:latin typeface="Arial"/>
                <a:ea typeface="Arial"/>
                <a:cs typeface="Arial"/>
                <a:sym typeface="Arial"/>
              </a:defRPr>
            </a:lvl4pPr>
            <a:lvl5pPr marR="0" lvl="4" algn="ctr" rtl="0">
              <a:spcBef>
                <a:spcPts val="0"/>
              </a:spcBef>
              <a:spcAft>
                <a:spcPts val="0"/>
              </a:spcAft>
              <a:buSzPts val="1400"/>
              <a:buNone/>
              <a:defRPr sz="21800" b="0" i="0" u="none" strike="noStrike" cap="none">
                <a:solidFill>
                  <a:srgbClr val="000000"/>
                </a:solidFill>
                <a:latin typeface="Arial"/>
                <a:ea typeface="Arial"/>
                <a:cs typeface="Arial"/>
                <a:sym typeface="Arial"/>
              </a:defRPr>
            </a:lvl5pPr>
            <a:lvl6pPr marR="0" lvl="5" algn="ctr" rtl="0">
              <a:spcBef>
                <a:spcPts val="0"/>
              </a:spcBef>
              <a:spcAft>
                <a:spcPts val="0"/>
              </a:spcAft>
              <a:buSzPts val="1400"/>
              <a:buNone/>
              <a:defRPr sz="21800" b="0" i="0" u="none" strike="noStrike" cap="none">
                <a:solidFill>
                  <a:srgbClr val="000000"/>
                </a:solidFill>
                <a:latin typeface="Arial"/>
                <a:ea typeface="Arial"/>
                <a:cs typeface="Arial"/>
                <a:sym typeface="Arial"/>
              </a:defRPr>
            </a:lvl6pPr>
            <a:lvl7pPr marR="0" lvl="6" algn="ctr" rtl="0">
              <a:spcBef>
                <a:spcPts val="0"/>
              </a:spcBef>
              <a:spcAft>
                <a:spcPts val="0"/>
              </a:spcAft>
              <a:buSzPts val="1400"/>
              <a:buNone/>
              <a:defRPr sz="21800" b="0" i="0" u="none" strike="noStrike" cap="none">
                <a:solidFill>
                  <a:srgbClr val="000000"/>
                </a:solidFill>
                <a:latin typeface="Arial"/>
                <a:ea typeface="Arial"/>
                <a:cs typeface="Arial"/>
                <a:sym typeface="Arial"/>
              </a:defRPr>
            </a:lvl7pPr>
            <a:lvl8pPr marR="0" lvl="7" algn="ctr" rtl="0">
              <a:spcBef>
                <a:spcPts val="0"/>
              </a:spcBef>
              <a:spcAft>
                <a:spcPts val="0"/>
              </a:spcAft>
              <a:buSzPts val="1400"/>
              <a:buNone/>
              <a:defRPr sz="21800" b="0" i="0" u="none" strike="noStrike" cap="none">
                <a:solidFill>
                  <a:srgbClr val="000000"/>
                </a:solidFill>
                <a:latin typeface="Arial"/>
                <a:ea typeface="Arial"/>
                <a:cs typeface="Arial"/>
                <a:sym typeface="Arial"/>
              </a:defRPr>
            </a:lvl8pPr>
            <a:lvl9pPr marR="0" lvl="8" algn="ctr" rtl="0">
              <a:spcBef>
                <a:spcPts val="0"/>
              </a:spcBef>
              <a:spcAft>
                <a:spcPts val="0"/>
              </a:spcAft>
              <a:buSzPts val="1400"/>
              <a:buNone/>
              <a:defRPr sz="21800" b="0" i="0" u="none" strike="noStrike" cap="none">
                <a:solidFill>
                  <a:srgbClr val="000000"/>
                </a:solidFill>
                <a:latin typeface="Arial"/>
                <a:ea typeface="Arial"/>
                <a:cs typeface="Arial"/>
                <a:sym typeface="Arial"/>
              </a:defRPr>
            </a:lvl9pPr>
          </a:lstStyle>
          <a:p>
            <a:endParaRPr/>
          </a:p>
        </p:txBody>
      </p:sp>
      <p:sp>
        <p:nvSpPr>
          <p:cNvPr id="21" name="Google Shape;21;p6"/>
          <p:cNvSpPr>
            <a:spLocks noGrp="1"/>
          </p:cNvSpPr>
          <p:nvPr>
            <p:ph type="pic" idx="2"/>
          </p:nvPr>
        </p:nvSpPr>
        <p:spPr>
          <a:xfrm>
            <a:off x="14541500" y="6480175"/>
            <a:ext cx="17316450" cy="31984950"/>
          </a:xfrm>
          <a:prstGeom prst="rect">
            <a:avLst/>
          </a:prstGeom>
          <a:noFill/>
          <a:ln>
            <a:noFill/>
          </a:ln>
        </p:spPr>
      </p:sp>
      <p:sp>
        <p:nvSpPr>
          <p:cNvPr id="22" name="Google Shape;22;p6"/>
          <p:cNvSpPr txBox="1">
            <a:spLocks noGrp="1"/>
          </p:cNvSpPr>
          <p:nvPr>
            <p:ph type="body" idx="1"/>
          </p:nvPr>
        </p:nvSpPr>
        <p:spPr>
          <a:xfrm>
            <a:off x="2355850" y="13501688"/>
            <a:ext cx="11031538" cy="25014237"/>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950"/>
              </a:spcBef>
              <a:spcAft>
                <a:spcPts val="0"/>
              </a:spcAft>
              <a:buClr>
                <a:srgbClr val="000000"/>
              </a:buClr>
              <a:buSzPts val="1600"/>
              <a:buFont typeface="Times New Roman"/>
              <a:buNone/>
              <a:defRPr sz="1600" b="0" i="0" u="none" strike="noStrike" cap="none">
                <a:solidFill>
                  <a:srgbClr val="000000"/>
                </a:solidFill>
                <a:latin typeface="Arial"/>
                <a:ea typeface="Arial"/>
                <a:cs typeface="Arial"/>
                <a:sym typeface="Arial"/>
              </a:defRPr>
            </a:lvl1pPr>
            <a:lvl2pPr marL="914400" marR="0" lvl="1" indent="-228600" algn="l" rtl="0">
              <a:spcBef>
                <a:spcPts val="3450"/>
              </a:spcBef>
              <a:spcAft>
                <a:spcPts val="0"/>
              </a:spcAft>
              <a:buClr>
                <a:srgbClr val="000000"/>
              </a:buClr>
              <a:buSzPts val="1400"/>
              <a:buFont typeface="Times New Roman"/>
              <a:buNone/>
              <a:defRPr sz="1400" b="0" i="0" u="none" strike="noStrike" cap="none">
                <a:solidFill>
                  <a:srgbClr val="000000"/>
                </a:solidFill>
                <a:latin typeface="Arial"/>
                <a:ea typeface="Arial"/>
                <a:cs typeface="Arial"/>
                <a:sym typeface="Arial"/>
              </a:defRPr>
            </a:lvl2pPr>
            <a:lvl3pPr marL="1371600" marR="0" lvl="2" indent="-228600" algn="l" rtl="0">
              <a:spcBef>
                <a:spcPts val="2950"/>
              </a:spcBef>
              <a:spcAft>
                <a:spcPts val="0"/>
              </a:spcAft>
              <a:buClr>
                <a:srgbClr val="000000"/>
              </a:buClr>
              <a:buSzPts val="1200"/>
              <a:buFont typeface="Times New Roman"/>
              <a:buNone/>
              <a:defRPr sz="1200" b="0" i="0" u="none" strike="noStrike" cap="none">
                <a:solidFill>
                  <a:srgbClr val="000000"/>
                </a:solidFill>
                <a:latin typeface="Arial"/>
                <a:ea typeface="Arial"/>
                <a:cs typeface="Arial"/>
                <a:sym typeface="Arial"/>
              </a:defRPr>
            </a:lvl3pPr>
            <a:lvl4pPr marL="1828800" marR="0" lvl="3" indent="-228600" algn="l" rtl="0">
              <a:spcBef>
                <a:spcPts val="2500"/>
              </a:spcBef>
              <a:spcAft>
                <a:spcPts val="0"/>
              </a:spcAft>
              <a:buClr>
                <a:srgbClr val="000000"/>
              </a:buClr>
              <a:buSzPts val="1000"/>
              <a:buFont typeface="Times New Roman"/>
              <a:buNone/>
              <a:defRPr sz="1000" b="0" i="0" u="none" strike="noStrike" cap="none">
                <a:solidFill>
                  <a:srgbClr val="000000"/>
                </a:solidFill>
                <a:latin typeface="Arial"/>
                <a:ea typeface="Arial"/>
                <a:cs typeface="Arial"/>
                <a:sym typeface="Arial"/>
              </a:defRPr>
            </a:lvl4pPr>
            <a:lvl5pPr marL="2286000" marR="0" lvl="4" indent="-228600" algn="l" rtl="0">
              <a:spcBef>
                <a:spcPts val="2500"/>
              </a:spcBef>
              <a:spcAft>
                <a:spcPts val="0"/>
              </a:spcAft>
              <a:buClr>
                <a:srgbClr val="000000"/>
              </a:buClr>
              <a:buSzPts val="1000"/>
              <a:buFont typeface="Times New Roman"/>
              <a:buNone/>
              <a:defRPr sz="1000" b="0" i="0" u="none" strike="noStrike" cap="none">
                <a:solidFill>
                  <a:srgbClr val="000000"/>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údo com Legenda" type="objTx">
  <p:cSld name="OBJECT_WITH_CAPTION_TEXT">
    <p:spTree>
      <p:nvGrpSpPr>
        <p:cNvPr id="1" name="Shape 23"/>
        <p:cNvGrpSpPr/>
        <p:nvPr/>
      </p:nvGrpSpPr>
      <p:grpSpPr>
        <a:xfrm>
          <a:off x="0" y="0"/>
          <a:ext cx="0" cy="0"/>
          <a:chOff x="0" y="0"/>
          <a:chExt cx="0" cy="0"/>
        </a:xfrm>
      </p:grpSpPr>
      <p:sp>
        <p:nvSpPr>
          <p:cNvPr id="24" name="Google Shape;24;p7"/>
          <p:cNvSpPr txBox="1">
            <a:spLocks noGrp="1"/>
          </p:cNvSpPr>
          <p:nvPr>
            <p:ph type="title"/>
          </p:nvPr>
        </p:nvSpPr>
        <p:spPr>
          <a:xfrm>
            <a:off x="2355850" y="3000375"/>
            <a:ext cx="11031538" cy="10501313"/>
          </a:xfrm>
          <a:prstGeom prst="rect">
            <a:avLst/>
          </a:prstGeom>
          <a:noFill/>
          <a:ln>
            <a:noFill/>
          </a:ln>
        </p:spPr>
        <p:txBody>
          <a:bodyPr spcFirstLastPara="1" wrap="square" lIns="91425" tIns="45700" rIns="91425" bIns="45700" anchor="b" anchorCtr="0">
            <a:noAutofit/>
          </a:bodyPr>
          <a:lstStyle>
            <a:lvl1pPr marR="0" lvl="0" algn="ctr" rtl="0">
              <a:spcBef>
                <a:spcPts val="0"/>
              </a:spcBef>
              <a:spcAft>
                <a:spcPts val="0"/>
              </a:spcAft>
              <a:buSzPts val="1400"/>
              <a:buNone/>
              <a:defRPr sz="3200" b="0" i="0" u="none" strike="noStrike" cap="none">
                <a:solidFill>
                  <a:srgbClr val="000000"/>
                </a:solidFill>
                <a:latin typeface="Arial"/>
                <a:ea typeface="Arial"/>
                <a:cs typeface="Arial"/>
                <a:sym typeface="Arial"/>
              </a:defRPr>
            </a:lvl1pPr>
            <a:lvl2pPr marR="0" lvl="1" algn="ctr" rtl="0">
              <a:spcBef>
                <a:spcPts val="0"/>
              </a:spcBef>
              <a:spcAft>
                <a:spcPts val="0"/>
              </a:spcAft>
              <a:buSzPts val="1400"/>
              <a:buNone/>
              <a:defRPr sz="21800" b="0" i="0" u="none" strike="noStrike" cap="none">
                <a:solidFill>
                  <a:srgbClr val="000000"/>
                </a:solidFill>
                <a:latin typeface="Arial"/>
                <a:ea typeface="Arial"/>
                <a:cs typeface="Arial"/>
                <a:sym typeface="Arial"/>
              </a:defRPr>
            </a:lvl2pPr>
            <a:lvl3pPr marR="0" lvl="2" algn="ctr" rtl="0">
              <a:spcBef>
                <a:spcPts val="0"/>
              </a:spcBef>
              <a:spcAft>
                <a:spcPts val="0"/>
              </a:spcAft>
              <a:buSzPts val="1400"/>
              <a:buNone/>
              <a:defRPr sz="21800" b="0" i="0" u="none" strike="noStrike" cap="none">
                <a:solidFill>
                  <a:srgbClr val="000000"/>
                </a:solidFill>
                <a:latin typeface="Arial"/>
                <a:ea typeface="Arial"/>
                <a:cs typeface="Arial"/>
                <a:sym typeface="Arial"/>
              </a:defRPr>
            </a:lvl3pPr>
            <a:lvl4pPr marR="0" lvl="3" algn="ctr" rtl="0">
              <a:spcBef>
                <a:spcPts val="0"/>
              </a:spcBef>
              <a:spcAft>
                <a:spcPts val="0"/>
              </a:spcAft>
              <a:buSzPts val="1400"/>
              <a:buNone/>
              <a:defRPr sz="21800" b="0" i="0" u="none" strike="noStrike" cap="none">
                <a:solidFill>
                  <a:srgbClr val="000000"/>
                </a:solidFill>
                <a:latin typeface="Arial"/>
                <a:ea typeface="Arial"/>
                <a:cs typeface="Arial"/>
                <a:sym typeface="Arial"/>
              </a:defRPr>
            </a:lvl4pPr>
            <a:lvl5pPr marR="0" lvl="4" algn="ctr" rtl="0">
              <a:spcBef>
                <a:spcPts val="0"/>
              </a:spcBef>
              <a:spcAft>
                <a:spcPts val="0"/>
              </a:spcAft>
              <a:buSzPts val="1400"/>
              <a:buNone/>
              <a:defRPr sz="21800" b="0" i="0" u="none" strike="noStrike" cap="none">
                <a:solidFill>
                  <a:srgbClr val="000000"/>
                </a:solidFill>
                <a:latin typeface="Arial"/>
                <a:ea typeface="Arial"/>
                <a:cs typeface="Arial"/>
                <a:sym typeface="Arial"/>
              </a:defRPr>
            </a:lvl5pPr>
            <a:lvl6pPr marR="0" lvl="5" algn="ctr" rtl="0">
              <a:spcBef>
                <a:spcPts val="0"/>
              </a:spcBef>
              <a:spcAft>
                <a:spcPts val="0"/>
              </a:spcAft>
              <a:buSzPts val="1400"/>
              <a:buNone/>
              <a:defRPr sz="21800" b="0" i="0" u="none" strike="noStrike" cap="none">
                <a:solidFill>
                  <a:srgbClr val="000000"/>
                </a:solidFill>
                <a:latin typeface="Arial"/>
                <a:ea typeface="Arial"/>
                <a:cs typeface="Arial"/>
                <a:sym typeface="Arial"/>
              </a:defRPr>
            </a:lvl6pPr>
            <a:lvl7pPr marR="0" lvl="6" algn="ctr" rtl="0">
              <a:spcBef>
                <a:spcPts val="0"/>
              </a:spcBef>
              <a:spcAft>
                <a:spcPts val="0"/>
              </a:spcAft>
              <a:buSzPts val="1400"/>
              <a:buNone/>
              <a:defRPr sz="21800" b="0" i="0" u="none" strike="noStrike" cap="none">
                <a:solidFill>
                  <a:srgbClr val="000000"/>
                </a:solidFill>
                <a:latin typeface="Arial"/>
                <a:ea typeface="Arial"/>
                <a:cs typeface="Arial"/>
                <a:sym typeface="Arial"/>
              </a:defRPr>
            </a:lvl7pPr>
            <a:lvl8pPr marR="0" lvl="7" algn="ctr" rtl="0">
              <a:spcBef>
                <a:spcPts val="0"/>
              </a:spcBef>
              <a:spcAft>
                <a:spcPts val="0"/>
              </a:spcAft>
              <a:buSzPts val="1400"/>
              <a:buNone/>
              <a:defRPr sz="21800" b="0" i="0" u="none" strike="noStrike" cap="none">
                <a:solidFill>
                  <a:srgbClr val="000000"/>
                </a:solidFill>
                <a:latin typeface="Arial"/>
                <a:ea typeface="Arial"/>
                <a:cs typeface="Arial"/>
                <a:sym typeface="Arial"/>
              </a:defRPr>
            </a:lvl8pPr>
            <a:lvl9pPr marR="0" lvl="8" algn="ctr" rtl="0">
              <a:spcBef>
                <a:spcPts val="0"/>
              </a:spcBef>
              <a:spcAft>
                <a:spcPts val="0"/>
              </a:spcAft>
              <a:buSzPts val="1400"/>
              <a:buNone/>
              <a:defRPr sz="21800" b="0" i="0" u="none" strike="noStrike" cap="none">
                <a:solidFill>
                  <a:srgbClr val="000000"/>
                </a:solidFill>
                <a:latin typeface="Arial"/>
                <a:ea typeface="Arial"/>
                <a:cs typeface="Arial"/>
                <a:sym typeface="Arial"/>
              </a:defRPr>
            </a:lvl9pPr>
          </a:lstStyle>
          <a:p>
            <a:endParaRPr/>
          </a:p>
        </p:txBody>
      </p:sp>
      <p:sp>
        <p:nvSpPr>
          <p:cNvPr id="25" name="Google Shape;25;p7"/>
          <p:cNvSpPr txBox="1">
            <a:spLocks noGrp="1"/>
          </p:cNvSpPr>
          <p:nvPr>
            <p:ph type="body" idx="1"/>
          </p:nvPr>
        </p:nvSpPr>
        <p:spPr>
          <a:xfrm>
            <a:off x="14541500" y="6480175"/>
            <a:ext cx="17316450" cy="319849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950"/>
              </a:spcBef>
              <a:spcAft>
                <a:spcPts val="0"/>
              </a:spcAft>
              <a:buSzPts val="1400"/>
              <a:buNone/>
              <a:defRPr sz="3200" b="0" i="0" u="none" strike="noStrike" cap="none">
                <a:solidFill>
                  <a:srgbClr val="000000"/>
                </a:solidFill>
                <a:latin typeface="Arial"/>
                <a:ea typeface="Arial"/>
                <a:cs typeface="Arial"/>
                <a:sym typeface="Arial"/>
              </a:defRPr>
            </a:lvl1pPr>
            <a:lvl2pPr marL="914400" marR="0" lvl="1" indent="-228600" algn="l" rtl="0">
              <a:spcBef>
                <a:spcPts val="3450"/>
              </a:spcBef>
              <a:spcAft>
                <a:spcPts val="0"/>
              </a:spcAft>
              <a:buSzPts val="1400"/>
              <a:buNone/>
              <a:defRPr sz="2800" b="0" i="0" u="none" strike="noStrike" cap="none">
                <a:solidFill>
                  <a:srgbClr val="000000"/>
                </a:solidFill>
                <a:latin typeface="Arial"/>
                <a:ea typeface="Arial"/>
                <a:cs typeface="Arial"/>
                <a:sym typeface="Arial"/>
              </a:defRPr>
            </a:lvl2pPr>
            <a:lvl3pPr marL="1371600" marR="0" lvl="2" indent="-228600" algn="l" rtl="0">
              <a:spcBef>
                <a:spcPts val="2950"/>
              </a:spcBef>
              <a:spcAft>
                <a:spcPts val="0"/>
              </a:spcAft>
              <a:buSzPts val="1400"/>
              <a:buNone/>
              <a:defRPr sz="2400" b="0" i="0" u="none" strike="noStrike" cap="none">
                <a:solidFill>
                  <a:srgbClr val="000000"/>
                </a:solidFill>
                <a:latin typeface="Arial"/>
                <a:ea typeface="Arial"/>
                <a:cs typeface="Arial"/>
                <a:sym typeface="Arial"/>
              </a:defRPr>
            </a:lvl3pPr>
            <a:lvl4pPr marL="1828800" marR="0" lvl="3" indent="-228600" algn="l" rtl="0">
              <a:spcBef>
                <a:spcPts val="2500"/>
              </a:spcBef>
              <a:spcAft>
                <a:spcPts val="0"/>
              </a:spcAft>
              <a:buSzPts val="1400"/>
              <a:buNone/>
              <a:defRPr sz="2000" b="0" i="0" u="none" strike="noStrike" cap="none">
                <a:solidFill>
                  <a:srgbClr val="000000"/>
                </a:solidFill>
                <a:latin typeface="Arial"/>
                <a:ea typeface="Arial"/>
                <a:cs typeface="Arial"/>
                <a:sym typeface="Arial"/>
              </a:defRPr>
            </a:lvl4pPr>
            <a:lvl5pPr marL="2286000" marR="0" lvl="4" indent="-228600" algn="l" rtl="0">
              <a:spcBef>
                <a:spcPts val="2500"/>
              </a:spcBef>
              <a:spcAft>
                <a:spcPts val="0"/>
              </a:spcAft>
              <a:buSzPts val="1400"/>
              <a:buNone/>
              <a:defRPr sz="2000" b="0" i="0" u="none" strike="noStrike" cap="none">
                <a:solidFill>
                  <a:srgbClr val="000000"/>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6" name="Google Shape;26;p7"/>
          <p:cNvSpPr txBox="1">
            <a:spLocks noGrp="1"/>
          </p:cNvSpPr>
          <p:nvPr>
            <p:ph type="body" idx="2"/>
          </p:nvPr>
        </p:nvSpPr>
        <p:spPr>
          <a:xfrm>
            <a:off x="2355850" y="13501688"/>
            <a:ext cx="11031538" cy="25014237"/>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950"/>
              </a:spcBef>
              <a:spcAft>
                <a:spcPts val="0"/>
              </a:spcAft>
              <a:buClr>
                <a:srgbClr val="000000"/>
              </a:buClr>
              <a:buSzPts val="1600"/>
              <a:buFont typeface="Times New Roman"/>
              <a:buNone/>
              <a:defRPr sz="1600" b="0" i="0" u="none" strike="noStrike" cap="none">
                <a:solidFill>
                  <a:srgbClr val="000000"/>
                </a:solidFill>
                <a:latin typeface="Arial"/>
                <a:ea typeface="Arial"/>
                <a:cs typeface="Arial"/>
                <a:sym typeface="Arial"/>
              </a:defRPr>
            </a:lvl1pPr>
            <a:lvl2pPr marL="914400" marR="0" lvl="1" indent="-228600" algn="l" rtl="0">
              <a:spcBef>
                <a:spcPts val="3450"/>
              </a:spcBef>
              <a:spcAft>
                <a:spcPts val="0"/>
              </a:spcAft>
              <a:buClr>
                <a:srgbClr val="000000"/>
              </a:buClr>
              <a:buSzPts val="1400"/>
              <a:buFont typeface="Times New Roman"/>
              <a:buNone/>
              <a:defRPr sz="1400" b="0" i="0" u="none" strike="noStrike" cap="none">
                <a:solidFill>
                  <a:srgbClr val="000000"/>
                </a:solidFill>
                <a:latin typeface="Arial"/>
                <a:ea typeface="Arial"/>
                <a:cs typeface="Arial"/>
                <a:sym typeface="Arial"/>
              </a:defRPr>
            </a:lvl2pPr>
            <a:lvl3pPr marL="1371600" marR="0" lvl="2" indent="-228600" algn="l" rtl="0">
              <a:spcBef>
                <a:spcPts val="2950"/>
              </a:spcBef>
              <a:spcAft>
                <a:spcPts val="0"/>
              </a:spcAft>
              <a:buClr>
                <a:srgbClr val="000000"/>
              </a:buClr>
              <a:buSzPts val="1200"/>
              <a:buFont typeface="Times New Roman"/>
              <a:buNone/>
              <a:defRPr sz="1200" b="0" i="0" u="none" strike="noStrike" cap="none">
                <a:solidFill>
                  <a:srgbClr val="000000"/>
                </a:solidFill>
                <a:latin typeface="Arial"/>
                <a:ea typeface="Arial"/>
                <a:cs typeface="Arial"/>
                <a:sym typeface="Arial"/>
              </a:defRPr>
            </a:lvl3pPr>
            <a:lvl4pPr marL="1828800" marR="0" lvl="3" indent="-228600" algn="l" rtl="0">
              <a:spcBef>
                <a:spcPts val="2500"/>
              </a:spcBef>
              <a:spcAft>
                <a:spcPts val="0"/>
              </a:spcAft>
              <a:buClr>
                <a:srgbClr val="000000"/>
              </a:buClr>
              <a:buSzPts val="1000"/>
              <a:buFont typeface="Times New Roman"/>
              <a:buNone/>
              <a:defRPr sz="1000" b="0" i="0" u="none" strike="noStrike" cap="none">
                <a:solidFill>
                  <a:srgbClr val="000000"/>
                </a:solidFill>
                <a:latin typeface="Arial"/>
                <a:ea typeface="Arial"/>
                <a:cs typeface="Arial"/>
                <a:sym typeface="Arial"/>
              </a:defRPr>
            </a:lvl4pPr>
            <a:lvl5pPr marL="2286000" marR="0" lvl="4" indent="-228600" algn="l" rtl="0">
              <a:spcBef>
                <a:spcPts val="2500"/>
              </a:spcBef>
              <a:spcAft>
                <a:spcPts val="0"/>
              </a:spcAft>
              <a:buClr>
                <a:srgbClr val="000000"/>
              </a:buClr>
              <a:buSzPts val="1000"/>
              <a:buFont typeface="Times New Roman"/>
              <a:buNone/>
              <a:defRPr sz="1000" b="0" i="0" u="none" strike="noStrike" cap="none">
                <a:solidFill>
                  <a:srgbClr val="000000"/>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Em Branco" type="blank">
  <p:cSld name="BLANK">
    <p:spTree>
      <p:nvGrpSpPr>
        <p:cNvPr id="1" name="Shape 27"/>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omente Título" type="titleOnly">
  <p:cSld name="TITLE_ONLY">
    <p:spTree>
      <p:nvGrpSpPr>
        <p:cNvPr id="1" name="Shape 28"/>
        <p:cNvGrpSpPr/>
        <p:nvPr/>
      </p:nvGrpSpPr>
      <p:grpSpPr>
        <a:xfrm>
          <a:off x="0" y="0"/>
          <a:ext cx="0" cy="0"/>
          <a:chOff x="0" y="0"/>
          <a:chExt cx="0" cy="0"/>
        </a:xfrm>
      </p:grpSpPr>
      <p:sp>
        <p:nvSpPr>
          <p:cNvPr id="29" name="Google Shape;29;p9"/>
          <p:cNvSpPr txBox="1">
            <a:spLocks noGrp="1"/>
          </p:cNvSpPr>
          <p:nvPr>
            <p:ph type="title"/>
          </p:nvPr>
        </p:nvSpPr>
        <p:spPr>
          <a:xfrm>
            <a:off x="2351088" y="2395538"/>
            <a:ext cx="29502100" cy="86995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21800" b="0" i="0" u="none" strike="noStrike" cap="none">
                <a:solidFill>
                  <a:srgbClr val="000000"/>
                </a:solidFill>
                <a:latin typeface="Arial"/>
                <a:ea typeface="Arial"/>
                <a:cs typeface="Arial"/>
                <a:sym typeface="Arial"/>
              </a:defRPr>
            </a:lvl1pPr>
            <a:lvl2pPr marR="0" lvl="1" algn="ctr" rtl="0">
              <a:spcBef>
                <a:spcPts val="0"/>
              </a:spcBef>
              <a:spcAft>
                <a:spcPts val="0"/>
              </a:spcAft>
              <a:buSzPts val="1400"/>
              <a:buNone/>
              <a:defRPr sz="21800" b="0" i="0" u="none" strike="noStrike" cap="none">
                <a:solidFill>
                  <a:srgbClr val="000000"/>
                </a:solidFill>
                <a:latin typeface="Arial"/>
                <a:ea typeface="Arial"/>
                <a:cs typeface="Arial"/>
                <a:sym typeface="Arial"/>
              </a:defRPr>
            </a:lvl2pPr>
            <a:lvl3pPr marR="0" lvl="2" algn="ctr" rtl="0">
              <a:spcBef>
                <a:spcPts val="0"/>
              </a:spcBef>
              <a:spcAft>
                <a:spcPts val="0"/>
              </a:spcAft>
              <a:buSzPts val="1400"/>
              <a:buNone/>
              <a:defRPr sz="21800" b="0" i="0" u="none" strike="noStrike" cap="none">
                <a:solidFill>
                  <a:srgbClr val="000000"/>
                </a:solidFill>
                <a:latin typeface="Arial"/>
                <a:ea typeface="Arial"/>
                <a:cs typeface="Arial"/>
                <a:sym typeface="Arial"/>
              </a:defRPr>
            </a:lvl3pPr>
            <a:lvl4pPr marR="0" lvl="3" algn="ctr" rtl="0">
              <a:spcBef>
                <a:spcPts val="0"/>
              </a:spcBef>
              <a:spcAft>
                <a:spcPts val="0"/>
              </a:spcAft>
              <a:buSzPts val="1400"/>
              <a:buNone/>
              <a:defRPr sz="21800" b="0" i="0" u="none" strike="noStrike" cap="none">
                <a:solidFill>
                  <a:srgbClr val="000000"/>
                </a:solidFill>
                <a:latin typeface="Arial"/>
                <a:ea typeface="Arial"/>
                <a:cs typeface="Arial"/>
                <a:sym typeface="Arial"/>
              </a:defRPr>
            </a:lvl4pPr>
            <a:lvl5pPr marR="0" lvl="4" algn="ctr" rtl="0">
              <a:spcBef>
                <a:spcPts val="0"/>
              </a:spcBef>
              <a:spcAft>
                <a:spcPts val="0"/>
              </a:spcAft>
              <a:buSzPts val="1400"/>
              <a:buNone/>
              <a:defRPr sz="21800" b="0" i="0" u="none" strike="noStrike" cap="none">
                <a:solidFill>
                  <a:srgbClr val="000000"/>
                </a:solidFill>
                <a:latin typeface="Arial"/>
                <a:ea typeface="Arial"/>
                <a:cs typeface="Arial"/>
                <a:sym typeface="Arial"/>
              </a:defRPr>
            </a:lvl5pPr>
            <a:lvl6pPr marR="0" lvl="5" algn="ctr" rtl="0">
              <a:spcBef>
                <a:spcPts val="0"/>
              </a:spcBef>
              <a:spcAft>
                <a:spcPts val="0"/>
              </a:spcAft>
              <a:buSzPts val="1400"/>
              <a:buNone/>
              <a:defRPr sz="21800" b="0" i="0" u="none" strike="noStrike" cap="none">
                <a:solidFill>
                  <a:srgbClr val="000000"/>
                </a:solidFill>
                <a:latin typeface="Arial"/>
                <a:ea typeface="Arial"/>
                <a:cs typeface="Arial"/>
                <a:sym typeface="Arial"/>
              </a:defRPr>
            </a:lvl6pPr>
            <a:lvl7pPr marR="0" lvl="6" algn="ctr" rtl="0">
              <a:spcBef>
                <a:spcPts val="0"/>
              </a:spcBef>
              <a:spcAft>
                <a:spcPts val="0"/>
              </a:spcAft>
              <a:buSzPts val="1400"/>
              <a:buNone/>
              <a:defRPr sz="21800" b="0" i="0" u="none" strike="noStrike" cap="none">
                <a:solidFill>
                  <a:srgbClr val="000000"/>
                </a:solidFill>
                <a:latin typeface="Arial"/>
                <a:ea typeface="Arial"/>
                <a:cs typeface="Arial"/>
                <a:sym typeface="Arial"/>
              </a:defRPr>
            </a:lvl7pPr>
            <a:lvl8pPr marR="0" lvl="7" algn="ctr" rtl="0">
              <a:spcBef>
                <a:spcPts val="0"/>
              </a:spcBef>
              <a:spcAft>
                <a:spcPts val="0"/>
              </a:spcAft>
              <a:buSzPts val="1400"/>
              <a:buNone/>
              <a:defRPr sz="21800" b="0" i="0" u="none" strike="noStrike" cap="none">
                <a:solidFill>
                  <a:srgbClr val="000000"/>
                </a:solidFill>
                <a:latin typeface="Arial"/>
                <a:ea typeface="Arial"/>
                <a:cs typeface="Arial"/>
                <a:sym typeface="Arial"/>
              </a:defRPr>
            </a:lvl8pPr>
            <a:lvl9pPr marR="0" lvl="8" algn="ctr" rtl="0">
              <a:spcBef>
                <a:spcPts val="0"/>
              </a:spcBef>
              <a:spcAft>
                <a:spcPts val="0"/>
              </a:spcAft>
              <a:buSzPts val="1400"/>
              <a:buNone/>
              <a:defRPr sz="218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mparação" type="twoTxTwoObj">
  <p:cSld name="TWO_OBJECTS_WITH_TEXT">
    <p:spTree>
      <p:nvGrpSpPr>
        <p:cNvPr id="1" name="Shape 30"/>
        <p:cNvGrpSpPr/>
        <p:nvPr/>
      </p:nvGrpSpPr>
      <p:grpSpPr>
        <a:xfrm>
          <a:off x="0" y="0"/>
          <a:ext cx="0" cy="0"/>
          <a:chOff x="0" y="0"/>
          <a:chExt cx="0" cy="0"/>
        </a:xfrm>
      </p:grpSpPr>
      <p:sp>
        <p:nvSpPr>
          <p:cNvPr id="31" name="Google Shape;31;p10"/>
          <p:cNvSpPr txBox="1">
            <a:spLocks noGrp="1"/>
          </p:cNvSpPr>
          <p:nvPr>
            <p:ph type="title"/>
          </p:nvPr>
        </p:nvSpPr>
        <p:spPr>
          <a:xfrm>
            <a:off x="2355850" y="2395538"/>
            <a:ext cx="29502100" cy="86995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21800" b="0" i="0" u="none" strike="noStrike" cap="none">
                <a:solidFill>
                  <a:srgbClr val="000000"/>
                </a:solidFill>
                <a:latin typeface="Arial"/>
                <a:ea typeface="Arial"/>
                <a:cs typeface="Arial"/>
                <a:sym typeface="Arial"/>
              </a:defRPr>
            </a:lvl1pPr>
            <a:lvl2pPr marR="0" lvl="1" algn="ctr" rtl="0">
              <a:spcBef>
                <a:spcPts val="0"/>
              </a:spcBef>
              <a:spcAft>
                <a:spcPts val="0"/>
              </a:spcAft>
              <a:buSzPts val="1400"/>
              <a:buNone/>
              <a:defRPr sz="21800" b="0" i="0" u="none" strike="noStrike" cap="none">
                <a:solidFill>
                  <a:srgbClr val="000000"/>
                </a:solidFill>
                <a:latin typeface="Arial"/>
                <a:ea typeface="Arial"/>
                <a:cs typeface="Arial"/>
                <a:sym typeface="Arial"/>
              </a:defRPr>
            </a:lvl2pPr>
            <a:lvl3pPr marR="0" lvl="2" algn="ctr" rtl="0">
              <a:spcBef>
                <a:spcPts val="0"/>
              </a:spcBef>
              <a:spcAft>
                <a:spcPts val="0"/>
              </a:spcAft>
              <a:buSzPts val="1400"/>
              <a:buNone/>
              <a:defRPr sz="21800" b="0" i="0" u="none" strike="noStrike" cap="none">
                <a:solidFill>
                  <a:srgbClr val="000000"/>
                </a:solidFill>
                <a:latin typeface="Arial"/>
                <a:ea typeface="Arial"/>
                <a:cs typeface="Arial"/>
                <a:sym typeface="Arial"/>
              </a:defRPr>
            </a:lvl3pPr>
            <a:lvl4pPr marR="0" lvl="3" algn="ctr" rtl="0">
              <a:spcBef>
                <a:spcPts val="0"/>
              </a:spcBef>
              <a:spcAft>
                <a:spcPts val="0"/>
              </a:spcAft>
              <a:buSzPts val="1400"/>
              <a:buNone/>
              <a:defRPr sz="21800" b="0" i="0" u="none" strike="noStrike" cap="none">
                <a:solidFill>
                  <a:srgbClr val="000000"/>
                </a:solidFill>
                <a:latin typeface="Arial"/>
                <a:ea typeface="Arial"/>
                <a:cs typeface="Arial"/>
                <a:sym typeface="Arial"/>
              </a:defRPr>
            </a:lvl4pPr>
            <a:lvl5pPr marR="0" lvl="4" algn="ctr" rtl="0">
              <a:spcBef>
                <a:spcPts val="0"/>
              </a:spcBef>
              <a:spcAft>
                <a:spcPts val="0"/>
              </a:spcAft>
              <a:buSzPts val="1400"/>
              <a:buNone/>
              <a:defRPr sz="21800" b="0" i="0" u="none" strike="noStrike" cap="none">
                <a:solidFill>
                  <a:srgbClr val="000000"/>
                </a:solidFill>
                <a:latin typeface="Arial"/>
                <a:ea typeface="Arial"/>
                <a:cs typeface="Arial"/>
                <a:sym typeface="Arial"/>
              </a:defRPr>
            </a:lvl5pPr>
            <a:lvl6pPr marR="0" lvl="5" algn="ctr" rtl="0">
              <a:spcBef>
                <a:spcPts val="0"/>
              </a:spcBef>
              <a:spcAft>
                <a:spcPts val="0"/>
              </a:spcAft>
              <a:buSzPts val="1400"/>
              <a:buNone/>
              <a:defRPr sz="21800" b="0" i="0" u="none" strike="noStrike" cap="none">
                <a:solidFill>
                  <a:srgbClr val="000000"/>
                </a:solidFill>
                <a:latin typeface="Arial"/>
                <a:ea typeface="Arial"/>
                <a:cs typeface="Arial"/>
                <a:sym typeface="Arial"/>
              </a:defRPr>
            </a:lvl6pPr>
            <a:lvl7pPr marR="0" lvl="6" algn="ctr" rtl="0">
              <a:spcBef>
                <a:spcPts val="0"/>
              </a:spcBef>
              <a:spcAft>
                <a:spcPts val="0"/>
              </a:spcAft>
              <a:buSzPts val="1400"/>
              <a:buNone/>
              <a:defRPr sz="21800" b="0" i="0" u="none" strike="noStrike" cap="none">
                <a:solidFill>
                  <a:srgbClr val="000000"/>
                </a:solidFill>
                <a:latin typeface="Arial"/>
                <a:ea typeface="Arial"/>
                <a:cs typeface="Arial"/>
                <a:sym typeface="Arial"/>
              </a:defRPr>
            </a:lvl7pPr>
            <a:lvl8pPr marR="0" lvl="7" algn="ctr" rtl="0">
              <a:spcBef>
                <a:spcPts val="0"/>
              </a:spcBef>
              <a:spcAft>
                <a:spcPts val="0"/>
              </a:spcAft>
              <a:buSzPts val="1400"/>
              <a:buNone/>
              <a:defRPr sz="21800" b="0" i="0" u="none" strike="noStrike" cap="none">
                <a:solidFill>
                  <a:srgbClr val="000000"/>
                </a:solidFill>
                <a:latin typeface="Arial"/>
                <a:ea typeface="Arial"/>
                <a:cs typeface="Arial"/>
                <a:sym typeface="Arial"/>
              </a:defRPr>
            </a:lvl8pPr>
            <a:lvl9pPr marR="0" lvl="8" algn="ctr" rtl="0">
              <a:spcBef>
                <a:spcPts val="0"/>
              </a:spcBef>
              <a:spcAft>
                <a:spcPts val="0"/>
              </a:spcAft>
              <a:buSzPts val="1400"/>
              <a:buNone/>
              <a:defRPr sz="21800" b="0" i="0" u="none" strike="noStrike" cap="none">
                <a:solidFill>
                  <a:srgbClr val="000000"/>
                </a:solidFill>
                <a:latin typeface="Arial"/>
                <a:ea typeface="Arial"/>
                <a:cs typeface="Arial"/>
                <a:sym typeface="Arial"/>
              </a:defRPr>
            </a:lvl9pPr>
          </a:lstStyle>
          <a:p>
            <a:endParaRPr/>
          </a:p>
        </p:txBody>
      </p:sp>
      <p:sp>
        <p:nvSpPr>
          <p:cNvPr id="32" name="Google Shape;32;p10"/>
          <p:cNvSpPr txBox="1">
            <a:spLocks noGrp="1"/>
          </p:cNvSpPr>
          <p:nvPr>
            <p:ph type="body" idx="1"/>
          </p:nvPr>
        </p:nvSpPr>
        <p:spPr>
          <a:xfrm>
            <a:off x="2355850" y="11033125"/>
            <a:ext cx="14470063" cy="5407025"/>
          </a:xfrm>
          <a:prstGeom prst="rect">
            <a:avLst/>
          </a:prstGeom>
          <a:noFill/>
          <a:ln>
            <a:noFill/>
          </a:ln>
        </p:spPr>
        <p:txBody>
          <a:bodyPr spcFirstLastPara="1" wrap="square" lIns="91425" tIns="45700" rIns="91425" bIns="45700" anchor="b" anchorCtr="0">
            <a:noAutofit/>
          </a:bodyPr>
          <a:lstStyle>
            <a:lvl1pPr marL="457200" marR="0" lvl="0" indent="-228600" algn="l" rtl="0">
              <a:spcBef>
                <a:spcPts val="3950"/>
              </a:spcBef>
              <a:spcAft>
                <a:spcPts val="0"/>
              </a:spcAft>
              <a:buClr>
                <a:srgbClr val="000000"/>
              </a:buClr>
              <a:buSzPts val="2400"/>
              <a:buFont typeface="Times New Roman"/>
              <a:buNone/>
              <a:defRPr sz="2400" b="1" i="0" u="none" strike="noStrike" cap="none">
                <a:solidFill>
                  <a:srgbClr val="000000"/>
                </a:solidFill>
                <a:latin typeface="Arial"/>
                <a:ea typeface="Arial"/>
                <a:cs typeface="Arial"/>
                <a:sym typeface="Arial"/>
              </a:defRPr>
            </a:lvl1pPr>
            <a:lvl2pPr marL="914400" marR="0" lvl="1" indent="-228600" algn="l" rtl="0">
              <a:spcBef>
                <a:spcPts val="3450"/>
              </a:spcBef>
              <a:spcAft>
                <a:spcPts val="0"/>
              </a:spcAft>
              <a:buClr>
                <a:srgbClr val="000000"/>
              </a:buClr>
              <a:buSzPts val="2000"/>
              <a:buFont typeface="Times New Roman"/>
              <a:buNone/>
              <a:defRPr sz="2000" b="1" i="0" u="none" strike="noStrike" cap="none">
                <a:solidFill>
                  <a:srgbClr val="000000"/>
                </a:solidFill>
                <a:latin typeface="Arial"/>
                <a:ea typeface="Arial"/>
                <a:cs typeface="Arial"/>
                <a:sym typeface="Arial"/>
              </a:defRPr>
            </a:lvl2pPr>
            <a:lvl3pPr marL="1371600" marR="0" lvl="2" indent="-228600" algn="l" rtl="0">
              <a:spcBef>
                <a:spcPts val="2950"/>
              </a:spcBef>
              <a:spcAft>
                <a:spcPts val="0"/>
              </a:spcAft>
              <a:buClr>
                <a:srgbClr val="000000"/>
              </a:buClr>
              <a:buSzPts val="1800"/>
              <a:buFont typeface="Times New Roman"/>
              <a:buNone/>
              <a:defRPr sz="1800" b="1" i="0" u="none" strike="noStrike" cap="none">
                <a:solidFill>
                  <a:srgbClr val="000000"/>
                </a:solidFill>
                <a:latin typeface="Arial"/>
                <a:ea typeface="Arial"/>
                <a:cs typeface="Arial"/>
                <a:sym typeface="Arial"/>
              </a:defRPr>
            </a:lvl3pPr>
            <a:lvl4pPr marL="1828800" marR="0" lvl="3" indent="-228600" algn="l" rtl="0">
              <a:spcBef>
                <a:spcPts val="2500"/>
              </a:spcBef>
              <a:spcAft>
                <a:spcPts val="0"/>
              </a:spcAft>
              <a:buClr>
                <a:srgbClr val="000000"/>
              </a:buClr>
              <a:buSzPts val="1600"/>
              <a:buFont typeface="Times New Roman"/>
              <a:buNone/>
              <a:defRPr sz="1600" b="1" i="0" u="none" strike="noStrike" cap="none">
                <a:solidFill>
                  <a:srgbClr val="000000"/>
                </a:solidFill>
                <a:latin typeface="Arial"/>
                <a:ea typeface="Arial"/>
                <a:cs typeface="Arial"/>
                <a:sym typeface="Arial"/>
              </a:defRPr>
            </a:lvl4pPr>
            <a:lvl5pPr marL="2286000" marR="0" lvl="4" indent="-228600" algn="l" rtl="0">
              <a:spcBef>
                <a:spcPts val="2500"/>
              </a:spcBef>
              <a:spcAft>
                <a:spcPts val="0"/>
              </a:spcAft>
              <a:buClr>
                <a:srgbClr val="000000"/>
              </a:buClr>
              <a:buSzPts val="1600"/>
              <a:buFont typeface="Times New Roman"/>
              <a:buNone/>
              <a:defRPr sz="1600" b="1" i="0" u="none" strike="noStrike" cap="none">
                <a:solidFill>
                  <a:srgbClr val="000000"/>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33" name="Google Shape;33;p10"/>
          <p:cNvSpPr txBox="1">
            <a:spLocks noGrp="1"/>
          </p:cNvSpPr>
          <p:nvPr>
            <p:ph type="body" idx="2"/>
          </p:nvPr>
        </p:nvSpPr>
        <p:spPr>
          <a:xfrm>
            <a:off x="2355850" y="16440150"/>
            <a:ext cx="14470063" cy="24180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950"/>
              </a:spcBef>
              <a:spcAft>
                <a:spcPts val="0"/>
              </a:spcAft>
              <a:buSzPts val="1400"/>
              <a:buNone/>
              <a:defRPr sz="15800" b="0" i="0" u="none" strike="noStrike" cap="none">
                <a:solidFill>
                  <a:srgbClr val="000000"/>
                </a:solidFill>
                <a:latin typeface="Arial"/>
                <a:ea typeface="Arial"/>
                <a:cs typeface="Arial"/>
                <a:sym typeface="Arial"/>
              </a:defRPr>
            </a:lvl1pPr>
            <a:lvl2pPr marL="914400" marR="0" lvl="1" indent="-228600" algn="l" rtl="0">
              <a:spcBef>
                <a:spcPts val="3450"/>
              </a:spcBef>
              <a:spcAft>
                <a:spcPts val="0"/>
              </a:spcAft>
              <a:buSzPts val="1400"/>
              <a:buNone/>
              <a:defRPr sz="13800" b="0" i="0" u="none" strike="noStrike" cap="none">
                <a:solidFill>
                  <a:srgbClr val="000000"/>
                </a:solidFill>
                <a:latin typeface="Arial"/>
                <a:ea typeface="Arial"/>
                <a:cs typeface="Arial"/>
                <a:sym typeface="Arial"/>
              </a:defRPr>
            </a:lvl2pPr>
            <a:lvl3pPr marL="1371600" marR="0" lvl="2" indent="-228600" algn="l" rtl="0">
              <a:spcBef>
                <a:spcPts val="2950"/>
              </a:spcBef>
              <a:spcAft>
                <a:spcPts val="0"/>
              </a:spcAft>
              <a:buSzPts val="1400"/>
              <a:buNone/>
              <a:defRPr sz="11800" b="0" i="0" u="none" strike="noStrike" cap="none">
                <a:solidFill>
                  <a:srgbClr val="000000"/>
                </a:solidFill>
                <a:latin typeface="Arial"/>
                <a:ea typeface="Arial"/>
                <a:cs typeface="Arial"/>
                <a:sym typeface="Arial"/>
              </a:defRPr>
            </a:lvl3pPr>
            <a:lvl4pPr marL="1828800" marR="0" lvl="3" indent="-228600" algn="l" rtl="0">
              <a:spcBef>
                <a:spcPts val="2500"/>
              </a:spcBef>
              <a:spcAft>
                <a:spcPts val="0"/>
              </a:spcAft>
              <a:buSzPts val="1400"/>
              <a:buNone/>
              <a:defRPr sz="10000" b="0" i="0" u="none" strike="noStrike" cap="none">
                <a:solidFill>
                  <a:srgbClr val="000000"/>
                </a:solidFill>
                <a:latin typeface="Arial"/>
                <a:ea typeface="Arial"/>
                <a:cs typeface="Arial"/>
                <a:sym typeface="Arial"/>
              </a:defRPr>
            </a:lvl4pPr>
            <a:lvl5pPr marL="2286000" marR="0" lvl="4" indent="-228600" algn="l" rtl="0">
              <a:spcBef>
                <a:spcPts val="2500"/>
              </a:spcBef>
              <a:spcAft>
                <a:spcPts val="0"/>
              </a:spcAft>
              <a:buSzPts val="1400"/>
              <a:buNone/>
              <a:defRPr sz="10000" b="0" i="0" u="none" strike="noStrike" cap="none">
                <a:solidFill>
                  <a:srgbClr val="000000"/>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34" name="Google Shape;34;p10"/>
          <p:cNvSpPr txBox="1">
            <a:spLocks noGrp="1"/>
          </p:cNvSpPr>
          <p:nvPr>
            <p:ph type="body" idx="3"/>
          </p:nvPr>
        </p:nvSpPr>
        <p:spPr>
          <a:xfrm>
            <a:off x="17316450" y="11033125"/>
            <a:ext cx="14541500" cy="5407025"/>
          </a:xfrm>
          <a:prstGeom prst="rect">
            <a:avLst/>
          </a:prstGeom>
          <a:noFill/>
          <a:ln>
            <a:noFill/>
          </a:ln>
        </p:spPr>
        <p:txBody>
          <a:bodyPr spcFirstLastPara="1" wrap="square" lIns="91425" tIns="45700" rIns="91425" bIns="45700" anchor="b" anchorCtr="0">
            <a:noAutofit/>
          </a:bodyPr>
          <a:lstStyle>
            <a:lvl1pPr marL="457200" marR="0" lvl="0" indent="-228600" algn="l" rtl="0">
              <a:spcBef>
                <a:spcPts val="3950"/>
              </a:spcBef>
              <a:spcAft>
                <a:spcPts val="0"/>
              </a:spcAft>
              <a:buClr>
                <a:srgbClr val="000000"/>
              </a:buClr>
              <a:buSzPts val="2400"/>
              <a:buFont typeface="Times New Roman"/>
              <a:buNone/>
              <a:defRPr sz="2400" b="1" i="0" u="none" strike="noStrike" cap="none">
                <a:solidFill>
                  <a:srgbClr val="000000"/>
                </a:solidFill>
                <a:latin typeface="Arial"/>
                <a:ea typeface="Arial"/>
                <a:cs typeface="Arial"/>
                <a:sym typeface="Arial"/>
              </a:defRPr>
            </a:lvl1pPr>
            <a:lvl2pPr marL="914400" marR="0" lvl="1" indent="-228600" algn="l" rtl="0">
              <a:spcBef>
                <a:spcPts val="3450"/>
              </a:spcBef>
              <a:spcAft>
                <a:spcPts val="0"/>
              </a:spcAft>
              <a:buClr>
                <a:srgbClr val="000000"/>
              </a:buClr>
              <a:buSzPts val="2000"/>
              <a:buFont typeface="Times New Roman"/>
              <a:buNone/>
              <a:defRPr sz="2000" b="1" i="0" u="none" strike="noStrike" cap="none">
                <a:solidFill>
                  <a:srgbClr val="000000"/>
                </a:solidFill>
                <a:latin typeface="Arial"/>
                <a:ea typeface="Arial"/>
                <a:cs typeface="Arial"/>
                <a:sym typeface="Arial"/>
              </a:defRPr>
            </a:lvl2pPr>
            <a:lvl3pPr marL="1371600" marR="0" lvl="2" indent="-228600" algn="l" rtl="0">
              <a:spcBef>
                <a:spcPts val="2950"/>
              </a:spcBef>
              <a:spcAft>
                <a:spcPts val="0"/>
              </a:spcAft>
              <a:buClr>
                <a:srgbClr val="000000"/>
              </a:buClr>
              <a:buSzPts val="1800"/>
              <a:buFont typeface="Times New Roman"/>
              <a:buNone/>
              <a:defRPr sz="1800" b="1" i="0" u="none" strike="noStrike" cap="none">
                <a:solidFill>
                  <a:srgbClr val="000000"/>
                </a:solidFill>
                <a:latin typeface="Arial"/>
                <a:ea typeface="Arial"/>
                <a:cs typeface="Arial"/>
                <a:sym typeface="Arial"/>
              </a:defRPr>
            </a:lvl3pPr>
            <a:lvl4pPr marL="1828800" marR="0" lvl="3" indent="-228600" algn="l" rtl="0">
              <a:spcBef>
                <a:spcPts val="2500"/>
              </a:spcBef>
              <a:spcAft>
                <a:spcPts val="0"/>
              </a:spcAft>
              <a:buClr>
                <a:srgbClr val="000000"/>
              </a:buClr>
              <a:buSzPts val="1600"/>
              <a:buFont typeface="Times New Roman"/>
              <a:buNone/>
              <a:defRPr sz="1600" b="1" i="0" u="none" strike="noStrike" cap="none">
                <a:solidFill>
                  <a:srgbClr val="000000"/>
                </a:solidFill>
                <a:latin typeface="Arial"/>
                <a:ea typeface="Arial"/>
                <a:cs typeface="Arial"/>
                <a:sym typeface="Arial"/>
              </a:defRPr>
            </a:lvl4pPr>
            <a:lvl5pPr marL="2286000" marR="0" lvl="4" indent="-228600" algn="l" rtl="0">
              <a:spcBef>
                <a:spcPts val="2500"/>
              </a:spcBef>
              <a:spcAft>
                <a:spcPts val="0"/>
              </a:spcAft>
              <a:buClr>
                <a:srgbClr val="000000"/>
              </a:buClr>
              <a:buSzPts val="1600"/>
              <a:buFont typeface="Times New Roman"/>
              <a:buNone/>
              <a:defRPr sz="1600" b="1" i="0" u="none" strike="noStrike" cap="none">
                <a:solidFill>
                  <a:srgbClr val="000000"/>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35" name="Google Shape;35;p10"/>
          <p:cNvSpPr txBox="1">
            <a:spLocks noGrp="1"/>
          </p:cNvSpPr>
          <p:nvPr>
            <p:ph type="body" idx="4"/>
          </p:nvPr>
        </p:nvSpPr>
        <p:spPr>
          <a:xfrm>
            <a:off x="17316450" y="16440150"/>
            <a:ext cx="14541500" cy="24180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950"/>
              </a:spcBef>
              <a:spcAft>
                <a:spcPts val="0"/>
              </a:spcAft>
              <a:buSzPts val="1400"/>
              <a:buNone/>
              <a:defRPr sz="15800" b="0" i="0" u="none" strike="noStrike" cap="none">
                <a:solidFill>
                  <a:srgbClr val="000000"/>
                </a:solidFill>
                <a:latin typeface="Arial"/>
                <a:ea typeface="Arial"/>
                <a:cs typeface="Arial"/>
                <a:sym typeface="Arial"/>
              </a:defRPr>
            </a:lvl1pPr>
            <a:lvl2pPr marL="914400" marR="0" lvl="1" indent="-228600" algn="l" rtl="0">
              <a:spcBef>
                <a:spcPts val="3450"/>
              </a:spcBef>
              <a:spcAft>
                <a:spcPts val="0"/>
              </a:spcAft>
              <a:buSzPts val="1400"/>
              <a:buNone/>
              <a:defRPr sz="13800" b="0" i="0" u="none" strike="noStrike" cap="none">
                <a:solidFill>
                  <a:srgbClr val="000000"/>
                </a:solidFill>
                <a:latin typeface="Arial"/>
                <a:ea typeface="Arial"/>
                <a:cs typeface="Arial"/>
                <a:sym typeface="Arial"/>
              </a:defRPr>
            </a:lvl2pPr>
            <a:lvl3pPr marL="1371600" marR="0" lvl="2" indent="-228600" algn="l" rtl="0">
              <a:spcBef>
                <a:spcPts val="2950"/>
              </a:spcBef>
              <a:spcAft>
                <a:spcPts val="0"/>
              </a:spcAft>
              <a:buSzPts val="1400"/>
              <a:buNone/>
              <a:defRPr sz="11800" b="0" i="0" u="none" strike="noStrike" cap="none">
                <a:solidFill>
                  <a:srgbClr val="000000"/>
                </a:solidFill>
                <a:latin typeface="Arial"/>
                <a:ea typeface="Arial"/>
                <a:cs typeface="Arial"/>
                <a:sym typeface="Arial"/>
              </a:defRPr>
            </a:lvl3pPr>
            <a:lvl4pPr marL="1828800" marR="0" lvl="3" indent="-228600" algn="l" rtl="0">
              <a:spcBef>
                <a:spcPts val="2500"/>
              </a:spcBef>
              <a:spcAft>
                <a:spcPts val="0"/>
              </a:spcAft>
              <a:buSzPts val="1400"/>
              <a:buNone/>
              <a:defRPr sz="10000" b="0" i="0" u="none" strike="noStrike" cap="none">
                <a:solidFill>
                  <a:srgbClr val="000000"/>
                </a:solidFill>
                <a:latin typeface="Arial"/>
                <a:ea typeface="Arial"/>
                <a:cs typeface="Arial"/>
                <a:sym typeface="Arial"/>
              </a:defRPr>
            </a:lvl4pPr>
            <a:lvl5pPr marL="2286000" marR="0" lvl="4" indent="-228600" algn="l" rtl="0">
              <a:spcBef>
                <a:spcPts val="2500"/>
              </a:spcBef>
              <a:spcAft>
                <a:spcPts val="0"/>
              </a:spcAft>
              <a:buSzPts val="1400"/>
              <a:buNone/>
              <a:defRPr sz="10000" b="0" i="0" u="none" strike="noStrike" cap="none">
                <a:solidFill>
                  <a:srgbClr val="000000"/>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Duas Partes de Conteúdo" type="twoObj">
  <p:cSld name="TWO_OBJECTS">
    <p:spTree>
      <p:nvGrpSpPr>
        <p:cNvPr id="1" name="Shape 36"/>
        <p:cNvGrpSpPr/>
        <p:nvPr/>
      </p:nvGrpSpPr>
      <p:grpSpPr>
        <a:xfrm>
          <a:off x="0" y="0"/>
          <a:ext cx="0" cy="0"/>
          <a:chOff x="0" y="0"/>
          <a:chExt cx="0" cy="0"/>
        </a:xfrm>
      </p:grpSpPr>
      <p:sp>
        <p:nvSpPr>
          <p:cNvPr id="37" name="Google Shape;37;p11"/>
          <p:cNvSpPr txBox="1">
            <a:spLocks noGrp="1"/>
          </p:cNvSpPr>
          <p:nvPr>
            <p:ph type="title"/>
          </p:nvPr>
        </p:nvSpPr>
        <p:spPr>
          <a:xfrm>
            <a:off x="2351088" y="2395538"/>
            <a:ext cx="29502100" cy="86995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21800" b="0" i="0" u="none" strike="noStrike" cap="none">
                <a:solidFill>
                  <a:srgbClr val="000000"/>
                </a:solidFill>
                <a:latin typeface="Arial"/>
                <a:ea typeface="Arial"/>
                <a:cs typeface="Arial"/>
                <a:sym typeface="Arial"/>
              </a:defRPr>
            </a:lvl1pPr>
            <a:lvl2pPr marR="0" lvl="1" algn="ctr" rtl="0">
              <a:spcBef>
                <a:spcPts val="0"/>
              </a:spcBef>
              <a:spcAft>
                <a:spcPts val="0"/>
              </a:spcAft>
              <a:buSzPts val="1400"/>
              <a:buNone/>
              <a:defRPr sz="21800" b="0" i="0" u="none" strike="noStrike" cap="none">
                <a:solidFill>
                  <a:srgbClr val="000000"/>
                </a:solidFill>
                <a:latin typeface="Arial"/>
                <a:ea typeface="Arial"/>
                <a:cs typeface="Arial"/>
                <a:sym typeface="Arial"/>
              </a:defRPr>
            </a:lvl2pPr>
            <a:lvl3pPr marR="0" lvl="2" algn="ctr" rtl="0">
              <a:spcBef>
                <a:spcPts val="0"/>
              </a:spcBef>
              <a:spcAft>
                <a:spcPts val="0"/>
              </a:spcAft>
              <a:buSzPts val="1400"/>
              <a:buNone/>
              <a:defRPr sz="21800" b="0" i="0" u="none" strike="noStrike" cap="none">
                <a:solidFill>
                  <a:srgbClr val="000000"/>
                </a:solidFill>
                <a:latin typeface="Arial"/>
                <a:ea typeface="Arial"/>
                <a:cs typeface="Arial"/>
                <a:sym typeface="Arial"/>
              </a:defRPr>
            </a:lvl3pPr>
            <a:lvl4pPr marR="0" lvl="3" algn="ctr" rtl="0">
              <a:spcBef>
                <a:spcPts val="0"/>
              </a:spcBef>
              <a:spcAft>
                <a:spcPts val="0"/>
              </a:spcAft>
              <a:buSzPts val="1400"/>
              <a:buNone/>
              <a:defRPr sz="21800" b="0" i="0" u="none" strike="noStrike" cap="none">
                <a:solidFill>
                  <a:srgbClr val="000000"/>
                </a:solidFill>
                <a:latin typeface="Arial"/>
                <a:ea typeface="Arial"/>
                <a:cs typeface="Arial"/>
                <a:sym typeface="Arial"/>
              </a:defRPr>
            </a:lvl4pPr>
            <a:lvl5pPr marR="0" lvl="4" algn="ctr" rtl="0">
              <a:spcBef>
                <a:spcPts val="0"/>
              </a:spcBef>
              <a:spcAft>
                <a:spcPts val="0"/>
              </a:spcAft>
              <a:buSzPts val="1400"/>
              <a:buNone/>
              <a:defRPr sz="21800" b="0" i="0" u="none" strike="noStrike" cap="none">
                <a:solidFill>
                  <a:srgbClr val="000000"/>
                </a:solidFill>
                <a:latin typeface="Arial"/>
                <a:ea typeface="Arial"/>
                <a:cs typeface="Arial"/>
                <a:sym typeface="Arial"/>
              </a:defRPr>
            </a:lvl5pPr>
            <a:lvl6pPr marR="0" lvl="5" algn="ctr" rtl="0">
              <a:spcBef>
                <a:spcPts val="0"/>
              </a:spcBef>
              <a:spcAft>
                <a:spcPts val="0"/>
              </a:spcAft>
              <a:buSzPts val="1400"/>
              <a:buNone/>
              <a:defRPr sz="21800" b="0" i="0" u="none" strike="noStrike" cap="none">
                <a:solidFill>
                  <a:srgbClr val="000000"/>
                </a:solidFill>
                <a:latin typeface="Arial"/>
                <a:ea typeface="Arial"/>
                <a:cs typeface="Arial"/>
                <a:sym typeface="Arial"/>
              </a:defRPr>
            </a:lvl6pPr>
            <a:lvl7pPr marR="0" lvl="6" algn="ctr" rtl="0">
              <a:spcBef>
                <a:spcPts val="0"/>
              </a:spcBef>
              <a:spcAft>
                <a:spcPts val="0"/>
              </a:spcAft>
              <a:buSzPts val="1400"/>
              <a:buNone/>
              <a:defRPr sz="21800" b="0" i="0" u="none" strike="noStrike" cap="none">
                <a:solidFill>
                  <a:srgbClr val="000000"/>
                </a:solidFill>
                <a:latin typeface="Arial"/>
                <a:ea typeface="Arial"/>
                <a:cs typeface="Arial"/>
                <a:sym typeface="Arial"/>
              </a:defRPr>
            </a:lvl7pPr>
            <a:lvl8pPr marR="0" lvl="7" algn="ctr" rtl="0">
              <a:spcBef>
                <a:spcPts val="0"/>
              </a:spcBef>
              <a:spcAft>
                <a:spcPts val="0"/>
              </a:spcAft>
              <a:buSzPts val="1400"/>
              <a:buNone/>
              <a:defRPr sz="21800" b="0" i="0" u="none" strike="noStrike" cap="none">
                <a:solidFill>
                  <a:srgbClr val="000000"/>
                </a:solidFill>
                <a:latin typeface="Arial"/>
                <a:ea typeface="Arial"/>
                <a:cs typeface="Arial"/>
                <a:sym typeface="Arial"/>
              </a:defRPr>
            </a:lvl8pPr>
            <a:lvl9pPr marR="0" lvl="8" algn="ctr" rtl="0">
              <a:spcBef>
                <a:spcPts val="0"/>
              </a:spcBef>
              <a:spcAft>
                <a:spcPts val="0"/>
              </a:spcAft>
              <a:buSzPts val="1400"/>
              <a:buNone/>
              <a:defRPr sz="21800" b="0" i="0" u="none" strike="noStrike" cap="none">
                <a:solidFill>
                  <a:srgbClr val="000000"/>
                </a:solidFill>
                <a:latin typeface="Arial"/>
                <a:ea typeface="Arial"/>
                <a:cs typeface="Arial"/>
                <a:sym typeface="Arial"/>
              </a:defRPr>
            </a:lvl9pPr>
          </a:lstStyle>
          <a:p>
            <a:endParaRPr/>
          </a:p>
        </p:txBody>
      </p:sp>
      <p:sp>
        <p:nvSpPr>
          <p:cNvPr id="38" name="Google Shape;38;p11"/>
          <p:cNvSpPr txBox="1">
            <a:spLocks noGrp="1"/>
          </p:cNvSpPr>
          <p:nvPr>
            <p:ph type="body" idx="1"/>
          </p:nvPr>
        </p:nvSpPr>
        <p:spPr>
          <a:xfrm>
            <a:off x="2351088" y="11980863"/>
            <a:ext cx="14674850" cy="28557537"/>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950"/>
              </a:spcBef>
              <a:spcAft>
                <a:spcPts val="0"/>
              </a:spcAft>
              <a:buSzPts val="1400"/>
              <a:buNone/>
              <a:defRPr sz="15800" b="0" i="0" u="none" strike="noStrike" cap="none">
                <a:solidFill>
                  <a:srgbClr val="000000"/>
                </a:solidFill>
                <a:latin typeface="Arial"/>
                <a:ea typeface="Arial"/>
                <a:cs typeface="Arial"/>
                <a:sym typeface="Arial"/>
              </a:defRPr>
            </a:lvl1pPr>
            <a:lvl2pPr marL="914400" marR="0" lvl="1" indent="-228600" algn="l" rtl="0">
              <a:spcBef>
                <a:spcPts val="3450"/>
              </a:spcBef>
              <a:spcAft>
                <a:spcPts val="0"/>
              </a:spcAft>
              <a:buSzPts val="1400"/>
              <a:buNone/>
              <a:defRPr sz="13800" b="0" i="0" u="none" strike="noStrike" cap="none">
                <a:solidFill>
                  <a:srgbClr val="000000"/>
                </a:solidFill>
                <a:latin typeface="Arial"/>
                <a:ea typeface="Arial"/>
                <a:cs typeface="Arial"/>
                <a:sym typeface="Arial"/>
              </a:defRPr>
            </a:lvl2pPr>
            <a:lvl3pPr marL="1371600" marR="0" lvl="2" indent="-228600" algn="l" rtl="0">
              <a:spcBef>
                <a:spcPts val="2950"/>
              </a:spcBef>
              <a:spcAft>
                <a:spcPts val="0"/>
              </a:spcAft>
              <a:buSzPts val="1400"/>
              <a:buNone/>
              <a:defRPr sz="11800" b="0" i="0" u="none" strike="noStrike" cap="none">
                <a:solidFill>
                  <a:srgbClr val="000000"/>
                </a:solidFill>
                <a:latin typeface="Arial"/>
                <a:ea typeface="Arial"/>
                <a:cs typeface="Arial"/>
                <a:sym typeface="Arial"/>
              </a:defRPr>
            </a:lvl3pPr>
            <a:lvl4pPr marL="1828800" marR="0" lvl="3" indent="-228600" algn="l" rtl="0">
              <a:spcBef>
                <a:spcPts val="2500"/>
              </a:spcBef>
              <a:spcAft>
                <a:spcPts val="0"/>
              </a:spcAft>
              <a:buSzPts val="1400"/>
              <a:buNone/>
              <a:defRPr sz="10000" b="0" i="0" u="none" strike="noStrike" cap="none">
                <a:solidFill>
                  <a:srgbClr val="000000"/>
                </a:solidFill>
                <a:latin typeface="Arial"/>
                <a:ea typeface="Arial"/>
                <a:cs typeface="Arial"/>
                <a:sym typeface="Arial"/>
              </a:defRPr>
            </a:lvl4pPr>
            <a:lvl5pPr marL="2286000" marR="0" lvl="4" indent="-228600" algn="l" rtl="0">
              <a:spcBef>
                <a:spcPts val="2500"/>
              </a:spcBef>
              <a:spcAft>
                <a:spcPts val="0"/>
              </a:spcAft>
              <a:buSzPts val="1400"/>
              <a:buNone/>
              <a:defRPr sz="10000" b="0" i="0" u="none" strike="noStrike" cap="none">
                <a:solidFill>
                  <a:srgbClr val="000000"/>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39" name="Google Shape;39;p11"/>
          <p:cNvSpPr txBox="1">
            <a:spLocks noGrp="1"/>
          </p:cNvSpPr>
          <p:nvPr>
            <p:ph type="body" idx="2"/>
          </p:nvPr>
        </p:nvSpPr>
        <p:spPr>
          <a:xfrm>
            <a:off x="17178338" y="11980863"/>
            <a:ext cx="14674850" cy="28557537"/>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950"/>
              </a:spcBef>
              <a:spcAft>
                <a:spcPts val="0"/>
              </a:spcAft>
              <a:buSzPts val="1400"/>
              <a:buNone/>
              <a:defRPr sz="15800" b="0" i="0" u="none" strike="noStrike" cap="none">
                <a:solidFill>
                  <a:srgbClr val="000000"/>
                </a:solidFill>
                <a:latin typeface="Arial"/>
                <a:ea typeface="Arial"/>
                <a:cs typeface="Arial"/>
                <a:sym typeface="Arial"/>
              </a:defRPr>
            </a:lvl1pPr>
            <a:lvl2pPr marL="914400" marR="0" lvl="1" indent="-228600" algn="l" rtl="0">
              <a:spcBef>
                <a:spcPts val="3450"/>
              </a:spcBef>
              <a:spcAft>
                <a:spcPts val="0"/>
              </a:spcAft>
              <a:buSzPts val="1400"/>
              <a:buNone/>
              <a:defRPr sz="13800" b="0" i="0" u="none" strike="noStrike" cap="none">
                <a:solidFill>
                  <a:srgbClr val="000000"/>
                </a:solidFill>
                <a:latin typeface="Arial"/>
                <a:ea typeface="Arial"/>
                <a:cs typeface="Arial"/>
                <a:sym typeface="Arial"/>
              </a:defRPr>
            </a:lvl2pPr>
            <a:lvl3pPr marL="1371600" marR="0" lvl="2" indent="-228600" algn="l" rtl="0">
              <a:spcBef>
                <a:spcPts val="2950"/>
              </a:spcBef>
              <a:spcAft>
                <a:spcPts val="0"/>
              </a:spcAft>
              <a:buSzPts val="1400"/>
              <a:buNone/>
              <a:defRPr sz="11800" b="0" i="0" u="none" strike="noStrike" cap="none">
                <a:solidFill>
                  <a:srgbClr val="000000"/>
                </a:solidFill>
                <a:latin typeface="Arial"/>
                <a:ea typeface="Arial"/>
                <a:cs typeface="Arial"/>
                <a:sym typeface="Arial"/>
              </a:defRPr>
            </a:lvl3pPr>
            <a:lvl4pPr marL="1828800" marR="0" lvl="3" indent="-228600" algn="l" rtl="0">
              <a:spcBef>
                <a:spcPts val="2500"/>
              </a:spcBef>
              <a:spcAft>
                <a:spcPts val="0"/>
              </a:spcAft>
              <a:buSzPts val="1400"/>
              <a:buNone/>
              <a:defRPr sz="10000" b="0" i="0" u="none" strike="noStrike" cap="none">
                <a:solidFill>
                  <a:srgbClr val="000000"/>
                </a:solidFill>
                <a:latin typeface="Arial"/>
                <a:ea typeface="Arial"/>
                <a:cs typeface="Arial"/>
                <a:sym typeface="Arial"/>
              </a:defRPr>
            </a:lvl4pPr>
            <a:lvl5pPr marL="2286000" marR="0" lvl="4" indent="-228600" algn="l" rtl="0">
              <a:spcBef>
                <a:spcPts val="2500"/>
              </a:spcBef>
              <a:spcAft>
                <a:spcPts val="0"/>
              </a:spcAft>
              <a:buSzPts val="1400"/>
              <a:buNone/>
              <a:defRPr sz="10000" b="0" i="0" u="none" strike="noStrike" cap="none">
                <a:solidFill>
                  <a:srgbClr val="000000"/>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
        <p:cNvGrpSpPr/>
        <p:nvPr/>
      </p:nvGrpSpPr>
      <p:grpSpPr>
        <a:xfrm>
          <a:off x="0" y="0"/>
          <a:ext cx="0" cy="0"/>
          <a:chOff x="0" y="0"/>
          <a:chExt cx="0" cy="0"/>
        </a:xfrm>
      </p:grpSpPr>
      <p:pic>
        <p:nvPicPr>
          <p:cNvPr id="6" name="Google Shape;6;p2"/>
          <p:cNvPicPr preferRelativeResize="0"/>
          <p:nvPr/>
        </p:nvPicPr>
        <p:blipFill rotWithShape="1">
          <a:blip r:embed="rId14">
            <a:alphaModFix/>
          </a:blip>
          <a:srcRect/>
          <a:stretch/>
        </p:blipFill>
        <p:spPr>
          <a:xfrm>
            <a:off x="1266825" y="1192212"/>
            <a:ext cx="31670625" cy="5397500"/>
          </a:xfrm>
          <a:prstGeom prst="rect">
            <a:avLst/>
          </a:prstGeom>
          <a:noFill/>
          <a:ln>
            <a:noFill/>
          </a:ln>
        </p:spPr>
      </p:pic>
      <p:sp>
        <p:nvSpPr>
          <p:cNvPr id="7" name="Google Shape;7;p2"/>
          <p:cNvSpPr txBox="1"/>
          <p:nvPr/>
        </p:nvSpPr>
        <p:spPr>
          <a:xfrm>
            <a:off x="906462" y="909637"/>
            <a:ext cx="32389762" cy="43186350"/>
          </a:xfrm>
          <a:prstGeom prst="rect">
            <a:avLst/>
          </a:prstGeom>
          <a:noFill/>
          <a:ln w="63350" cap="sq"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8900" b="0" i="0" u="none">
              <a:solidFill>
                <a:schemeClr val="lt1"/>
              </a:solidFill>
              <a:latin typeface="Arial"/>
              <a:ea typeface="Arial"/>
              <a:cs typeface="Arial"/>
              <a:sym typeface="Arial"/>
            </a:endParaRPr>
          </a:p>
        </p:txBody>
      </p:sp>
      <p:sp>
        <p:nvSpPr>
          <p:cNvPr id="8" name="Google Shape;8;p2"/>
          <p:cNvSpPr txBox="1"/>
          <p:nvPr/>
        </p:nvSpPr>
        <p:spPr>
          <a:xfrm>
            <a:off x="6011862" y="2197100"/>
            <a:ext cx="22178962" cy="703262"/>
          </a:xfrm>
          <a:prstGeom prst="rect">
            <a:avLst/>
          </a:prstGeom>
          <a:noFill/>
          <a:ln>
            <a:noFill/>
          </a:ln>
        </p:spPr>
        <p:txBody>
          <a:bodyPr spcFirstLastPara="1" wrap="square" lIns="90000" tIns="46800" rIns="90000" bIns="46800" anchor="t" anchorCtr="0">
            <a:spAutoFit/>
          </a:bodyPr>
          <a:lstStyle/>
          <a:p>
            <a:pPr marL="0" marR="0" lvl="0" indent="0" algn="ctr" rtl="0">
              <a:lnSpc>
                <a:spcPct val="100000"/>
              </a:lnSpc>
              <a:spcBef>
                <a:spcPts val="0"/>
              </a:spcBef>
              <a:spcAft>
                <a:spcPts val="0"/>
              </a:spcAft>
              <a:buClr>
                <a:srgbClr val="FFFFFF"/>
              </a:buClr>
              <a:buSzPts val="4000"/>
              <a:buFont typeface="Poppins"/>
              <a:buNone/>
            </a:pPr>
            <a:r>
              <a:rPr lang="en-US" sz="4000" b="0" i="0" u="none">
                <a:solidFill>
                  <a:srgbClr val="FFFFFF"/>
                </a:solidFill>
                <a:latin typeface="Poppins"/>
                <a:ea typeface="Poppins"/>
                <a:cs typeface="Poppins"/>
                <a:sym typeface="Poppins"/>
              </a:rPr>
              <a:t>TÍTULO DO TRABALHO (EM LETRAS MAÍUSCULAS)</a:t>
            </a:r>
            <a:endParaRPr/>
          </a:p>
        </p:txBody>
      </p:sp>
      <p:sp>
        <p:nvSpPr>
          <p:cNvPr id="9" name="Google Shape;9;p2"/>
          <p:cNvSpPr txBox="1"/>
          <p:nvPr/>
        </p:nvSpPr>
        <p:spPr>
          <a:xfrm>
            <a:off x="5940425" y="3997325"/>
            <a:ext cx="22178962" cy="1246187"/>
          </a:xfrm>
          <a:prstGeom prst="rect">
            <a:avLst/>
          </a:prstGeom>
          <a:noFill/>
          <a:ln>
            <a:noFill/>
          </a:ln>
        </p:spPr>
        <p:txBody>
          <a:bodyPr spcFirstLastPara="1" wrap="square" lIns="90000" tIns="46800" rIns="90000" bIns="46800" anchor="t" anchorCtr="0">
            <a:spAutoFit/>
          </a:bodyPr>
          <a:lstStyle/>
          <a:p>
            <a:pPr marL="0" marR="0" lvl="0" indent="0" algn="ctr" rtl="0">
              <a:lnSpc>
                <a:spcPct val="100000"/>
              </a:lnSpc>
              <a:spcBef>
                <a:spcPts val="0"/>
              </a:spcBef>
              <a:spcAft>
                <a:spcPts val="0"/>
              </a:spcAft>
              <a:buClr>
                <a:srgbClr val="FFFFFF"/>
              </a:buClr>
              <a:buSzPts val="3000"/>
              <a:buFont typeface="Poppins"/>
              <a:buNone/>
            </a:pPr>
            <a:r>
              <a:rPr lang="en-US" sz="3000" b="0" i="0" u="none">
                <a:solidFill>
                  <a:srgbClr val="FFFFFF"/>
                </a:solidFill>
                <a:latin typeface="Poppins"/>
                <a:ea typeface="Poppins"/>
                <a:cs typeface="Poppins"/>
                <a:sym typeface="Poppins"/>
              </a:rPr>
              <a:t>NOME DO ALUNO (EM LETRAS MAIÚSCULAS)</a:t>
            </a:r>
            <a:endParaRPr/>
          </a:p>
          <a:p>
            <a:pPr marL="0" marR="0" lvl="0" indent="0" algn="ctr" rtl="0">
              <a:lnSpc>
                <a:spcPct val="100000"/>
              </a:lnSpc>
              <a:spcBef>
                <a:spcPts val="1800"/>
              </a:spcBef>
              <a:spcAft>
                <a:spcPts val="0"/>
              </a:spcAft>
              <a:buClr>
                <a:srgbClr val="FFFFFF"/>
              </a:buClr>
              <a:buSzPts val="3000"/>
              <a:buFont typeface="Poppins"/>
              <a:buNone/>
            </a:pPr>
            <a:r>
              <a:rPr lang="en-US" sz="3000" b="0" i="0" u="none">
                <a:solidFill>
                  <a:srgbClr val="FFFFFF"/>
                </a:solidFill>
                <a:latin typeface="Poppins"/>
                <a:ea typeface="Poppins"/>
                <a:cs typeface="Poppins"/>
                <a:sym typeface="Poppins"/>
              </a:rPr>
              <a:t>ORIENTADOR: NOME, CO-ORIENTADOR: NOME</a:t>
            </a:r>
            <a:endParaRPr/>
          </a:p>
        </p:txBody>
      </p:sp>
      <p:sp>
        <p:nvSpPr>
          <p:cNvPr id="10" name="Google Shape;10;p2"/>
          <p:cNvSpPr txBox="1"/>
          <p:nvPr/>
        </p:nvSpPr>
        <p:spPr>
          <a:xfrm>
            <a:off x="5940425" y="5292725"/>
            <a:ext cx="22178962" cy="550862"/>
          </a:xfrm>
          <a:prstGeom prst="rect">
            <a:avLst/>
          </a:prstGeom>
          <a:noFill/>
          <a:ln>
            <a:noFill/>
          </a:ln>
        </p:spPr>
        <p:txBody>
          <a:bodyPr spcFirstLastPara="1" wrap="square" lIns="90000" tIns="46800" rIns="90000" bIns="46800" anchor="t" anchorCtr="0">
            <a:spAutoFit/>
          </a:bodyPr>
          <a:lstStyle/>
          <a:p>
            <a:pPr marL="0" marR="0" lvl="0" indent="0" algn="ctr" rtl="0">
              <a:lnSpc>
                <a:spcPct val="100000"/>
              </a:lnSpc>
              <a:spcBef>
                <a:spcPts val="0"/>
              </a:spcBef>
              <a:spcAft>
                <a:spcPts val="0"/>
              </a:spcAft>
              <a:buClr>
                <a:srgbClr val="FFFFFF"/>
              </a:buClr>
              <a:buSzPts val="3000"/>
              <a:buFont typeface="Poppins"/>
              <a:buNone/>
            </a:pPr>
            <a:r>
              <a:rPr lang="en-US" sz="3000" b="0" i="0" u="none">
                <a:solidFill>
                  <a:srgbClr val="FFFFFF"/>
                </a:solidFill>
                <a:latin typeface="Poppins"/>
                <a:ea typeface="Poppins"/>
                <a:cs typeface="Poppins"/>
                <a:sym typeface="Poppins"/>
              </a:rPr>
              <a:t>Filiação (mesma que no texto escrito)</a:t>
            </a:r>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t="-4000" b="-4000"/>
          </a:stretch>
        </a:blipFill>
        <a:effectLst/>
      </p:bgPr>
    </p:bg>
    <p:spTree>
      <p:nvGrpSpPr>
        <p:cNvPr id="1" name="Shape 52"/>
        <p:cNvGrpSpPr/>
        <p:nvPr/>
      </p:nvGrpSpPr>
      <p:grpSpPr>
        <a:xfrm>
          <a:off x="0" y="0"/>
          <a:ext cx="0" cy="0"/>
          <a:chOff x="0" y="0"/>
          <a:chExt cx="0" cy="0"/>
        </a:xfrm>
      </p:grpSpPr>
      <p:sp>
        <p:nvSpPr>
          <p:cNvPr id="54" name="Google Shape;54;p1"/>
          <p:cNvSpPr txBox="1"/>
          <p:nvPr/>
        </p:nvSpPr>
        <p:spPr>
          <a:xfrm>
            <a:off x="4757737" y="4223067"/>
            <a:ext cx="24930100" cy="2681287"/>
          </a:xfrm>
          <a:prstGeom prst="rect">
            <a:avLst/>
          </a:prstGeom>
          <a:noFill/>
          <a:ln>
            <a:noFill/>
          </a:ln>
        </p:spPr>
        <p:txBody>
          <a:bodyPr spcFirstLastPara="1" wrap="square" lIns="90000" tIns="46800" rIns="90000" bIns="46800" anchor="t" anchorCtr="0">
            <a:spAutoFit/>
          </a:bodyPr>
          <a:lstStyle/>
          <a:p>
            <a:pPr marL="0" marR="0" lvl="0" indent="0" algn="ctr" rtl="0">
              <a:lnSpc>
                <a:spcPct val="100000"/>
              </a:lnSpc>
              <a:spcBef>
                <a:spcPts val="0"/>
              </a:spcBef>
              <a:spcAft>
                <a:spcPts val="0"/>
              </a:spcAft>
              <a:buClr>
                <a:schemeClr val="lt1"/>
              </a:buClr>
              <a:buSzPts val="4200"/>
              <a:buFont typeface="Arial"/>
              <a:buNone/>
            </a:pPr>
            <a:endParaRPr sz="4200" b="1" i="0" u="none">
              <a:solidFill>
                <a:srgbClr val="000000"/>
              </a:solidFill>
              <a:latin typeface="Arial"/>
              <a:ea typeface="Arial"/>
              <a:cs typeface="Arial"/>
              <a:sym typeface="Arial"/>
            </a:endParaRPr>
          </a:p>
          <a:p>
            <a:pPr marL="0" marR="0" lvl="0" indent="0" algn="ctr" rtl="0">
              <a:lnSpc>
                <a:spcPct val="100000"/>
              </a:lnSpc>
              <a:spcBef>
                <a:spcPts val="2600"/>
              </a:spcBef>
              <a:spcAft>
                <a:spcPts val="0"/>
              </a:spcAft>
              <a:buClr>
                <a:srgbClr val="000000"/>
              </a:buClr>
              <a:buSzPts val="4200"/>
              <a:buFont typeface="Arial"/>
              <a:buNone/>
            </a:pPr>
            <a:r>
              <a:rPr lang="en-US" sz="4200" b="1" i="0" u="none">
                <a:solidFill>
                  <a:srgbClr val="000000"/>
                </a:solidFill>
                <a:latin typeface="Arial"/>
                <a:ea typeface="Arial"/>
                <a:cs typeface="Arial"/>
                <a:sym typeface="Arial"/>
              </a:rPr>
              <a:t>TÍTULO DO TRABALHO</a:t>
            </a:r>
            <a:endParaRPr/>
          </a:p>
          <a:p>
            <a:pPr marL="0" marR="0" lvl="0" indent="0" algn="l" rtl="0">
              <a:lnSpc>
                <a:spcPct val="100000"/>
              </a:lnSpc>
              <a:spcBef>
                <a:spcPts val="0"/>
              </a:spcBef>
              <a:spcAft>
                <a:spcPts val="0"/>
              </a:spcAft>
              <a:buNone/>
            </a:pPr>
            <a:endParaRPr sz="4200" b="1" i="0" u="none">
              <a:solidFill>
                <a:srgbClr val="000000"/>
              </a:solidFill>
              <a:latin typeface="Arial"/>
              <a:ea typeface="Arial"/>
              <a:cs typeface="Arial"/>
              <a:sym typeface="Arial"/>
            </a:endParaRPr>
          </a:p>
        </p:txBody>
      </p:sp>
      <p:sp>
        <p:nvSpPr>
          <p:cNvPr id="55" name="Google Shape;55;p1"/>
          <p:cNvSpPr txBox="1"/>
          <p:nvPr/>
        </p:nvSpPr>
        <p:spPr>
          <a:xfrm>
            <a:off x="5976937" y="6291580"/>
            <a:ext cx="22177375" cy="520700"/>
          </a:xfrm>
          <a:prstGeom prst="rect">
            <a:avLst/>
          </a:prstGeom>
          <a:noFill/>
          <a:ln>
            <a:noFill/>
          </a:ln>
        </p:spPr>
        <p:txBody>
          <a:bodyPr spcFirstLastPara="1" wrap="square" lIns="90000" tIns="46800" rIns="90000" bIns="46800" anchor="t" anchorCtr="0">
            <a:spAutoFit/>
          </a:bodyPr>
          <a:lstStyle/>
          <a:p>
            <a:pPr marL="0" marR="0" lvl="0" indent="0" algn="ctr" rtl="0">
              <a:lnSpc>
                <a:spcPct val="100000"/>
              </a:lnSpc>
              <a:spcBef>
                <a:spcPts val="0"/>
              </a:spcBef>
              <a:spcAft>
                <a:spcPts val="0"/>
              </a:spcAft>
              <a:buClr>
                <a:srgbClr val="000000"/>
              </a:buClr>
              <a:buSzPts val="2800"/>
              <a:buFont typeface="Poppins"/>
              <a:buNone/>
            </a:pPr>
            <a:r>
              <a:rPr lang="en-US" sz="2800" b="1" i="0" u="none" baseline="30000">
                <a:solidFill>
                  <a:srgbClr val="000000"/>
                </a:solidFill>
                <a:latin typeface="Poppins"/>
                <a:ea typeface="Poppins"/>
                <a:cs typeface="Poppins"/>
                <a:sym typeface="Poppins"/>
              </a:rPr>
              <a:t> </a:t>
            </a:r>
            <a:r>
              <a:rPr lang="en-US" sz="2800" b="1" i="0" u="none">
                <a:solidFill>
                  <a:srgbClr val="000000"/>
                </a:solidFill>
                <a:latin typeface="Poppins"/>
                <a:ea typeface="Poppins"/>
                <a:cs typeface="Poppins"/>
                <a:sym typeface="Poppins"/>
              </a:rPr>
              <a:t>  AUTOR</a:t>
            </a:r>
            <a:r>
              <a:rPr lang="en-US" sz="2800" b="1" i="0" u="none" baseline="30000">
                <a:solidFill>
                  <a:srgbClr val="000000"/>
                </a:solidFill>
                <a:latin typeface="Poppins"/>
                <a:ea typeface="Poppins"/>
                <a:cs typeface="Poppins"/>
                <a:sym typeface="Poppins"/>
              </a:rPr>
              <a:t>1</a:t>
            </a:r>
            <a:r>
              <a:rPr lang="en-US" sz="2800" b="1" i="0" u="none">
                <a:solidFill>
                  <a:srgbClr val="000000"/>
                </a:solidFill>
                <a:latin typeface="Poppins"/>
                <a:ea typeface="Poppins"/>
                <a:cs typeface="Poppins"/>
                <a:sym typeface="Poppins"/>
              </a:rPr>
              <a:t>; AUTOR</a:t>
            </a:r>
            <a:r>
              <a:rPr lang="en-US" sz="2800" b="1" i="0" u="none" baseline="30000">
                <a:solidFill>
                  <a:srgbClr val="000000"/>
                </a:solidFill>
                <a:latin typeface="Poppins"/>
                <a:ea typeface="Poppins"/>
                <a:cs typeface="Poppins"/>
                <a:sym typeface="Poppins"/>
              </a:rPr>
              <a:t>2</a:t>
            </a:r>
            <a:r>
              <a:rPr lang="en-US" sz="2800" b="1" i="0" u="none">
                <a:solidFill>
                  <a:srgbClr val="000000"/>
                </a:solidFill>
                <a:latin typeface="Poppins"/>
                <a:ea typeface="Poppins"/>
                <a:cs typeface="Poppins"/>
                <a:sym typeface="Poppins"/>
              </a:rPr>
              <a:t>;</a:t>
            </a:r>
            <a:r>
              <a:rPr lang="en-US" sz="2800" b="1" i="0" u="none" baseline="30000">
                <a:solidFill>
                  <a:srgbClr val="000000"/>
                </a:solidFill>
                <a:latin typeface="Poppins"/>
                <a:ea typeface="Poppins"/>
                <a:cs typeface="Poppins"/>
                <a:sym typeface="Poppins"/>
              </a:rPr>
              <a:t> </a:t>
            </a:r>
            <a:r>
              <a:rPr lang="en-US" sz="2800" b="1" i="0" u="none">
                <a:solidFill>
                  <a:srgbClr val="000000"/>
                </a:solidFill>
                <a:latin typeface="Poppins"/>
                <a:ea typeface="Poppins"/>
                <a:cs typeface="Poppins"/>
                <a:sym typeface="Poppins"/>
              </a:rPr>
              <a:t>AUTOR³; AUTOR</a:t>
            </a:r>
            <a:r>
              <a:rPr lang="en-US" sz="2800" b="1" i="0" u="none" baseline="30000">
                <a:solidFill>
                  <a:srgbClr val="000000"/>
                </a:solidFill>
                <a:latin typeface="Poppins"/>
                <a:ea typeface="Poppins"/>
                <a:cs typeface="Poppins"/>
                <a:sym typeface="Poppins"/>
              </a:rPr>
              <a:t>4</a:t>
            </a:r>
            <a:endParaRPr/>
          </a:p>
        </p:txBody>
      </p:sp>
      <p:sp>
        <p:nvSpPr>
          <p:cNvPr id="56" name="Google Shape;56;p1"/>
          <p:cNvSpPr txBox="1"/>
          <p:nvPr/>
        </p:nvSpPr>
        <p:spPr>
          <a:xfrm>
            <a:off x="2463799" y="40385592"/>
            <a:ext cx="27063600" cy="956400"/>
          </a:xfrm>
          <a:prstGeom prst="rect">
            <a:avLst/>
          </a:prstGeom>
          <a:noFill/>
          <a:ln>
            <a:noFill/>
          </a:ln>
        </p:spPr>
        <p:txBody>
          <a:bodyPr spcFirstLastPara="1" wrap="square" lIns="90000" tIns="46800" rIns="90000" bIns="46800" anchor="t" anchorCtr="0">
            <a:spAutoFit/>
          </a:bodyPr>
          <a:lstStyle/>
          <a:p>
            <a:pPr marL="0" marR="0" lvl="0" indent="0" algn="l" rtl="0">
              <a:lnSpc>
                <a:spcPct val="100000"/>
              </a:lnSpc>
              <a:spcBef>
                <a:spcPts val="0"/>
              </a:spcBef>
              <a:spcAft>
                <a:spcPts val="0"/>
              </a:spcAft>
              <a:buClr>
                <a:srgbClr val="000000"/>
              </a:buClr>
              <a:buSzPts val="2800"/>
              <a:buFont typeface="Garamond"/>
              <a:buNone/>
            </a:pPr>
            <a:r>
              <a:rPr lang="en-US" sz="2800" b="0" i="0" u="none" baseline="30000">
                <a:solidFill>
                  <a:srgbClr val="000000"/>
                </a:solidFill>
                <a:latin typeface="Garamond"/>
                <a:ea typeface="Garamond"/>
                <a:cs typeface="Garamond"/>
                <a:sym typeface="Garamond"/>
              </a:rPr>
              <a:t>1 </a:t>
            </a:r>
            <a:r>
              <a:rPr lang="en-US" sz="2800" b="0" i="0" u="none">
                <a:solidFill>
                  <a:srgbClr val="000000"/>
                </a:solidFill>
                <a:latin typeface="Arial"/>
                <a:ea typeface="Arial"/>
                <a:cs typeface="Arial"/>
                <a:sym typeface="Arial"/>
              </a:rPr>
              <a:t>Titulação acadêmica, instituição, Campus, contato: xxxx@uffs.edu.br</a:t>
            </a:r>
            <a:endParaRPr/>
          </a:p>
          <a:p>
            <a:pPr marL="0" marR="0" lvl="0" indent="0" algn="l" rtl="0">
              <a:lnSpc>
                <a:spcPct val="100000"/>
              </a:lnSpc>
              <a:spcBef>
                <a:spcPts val="0"/>
              </a:spcBef>
              <a:spcAft>
                <a:spcPts val="0"/>
              </a:spcAft>
              <a:buClr>
                <a:srgbClr val="000000"/>
              </a:buClr>
              <a:buSzPts val="2800"/>
              <a:buFont typeface="Garamond"/>
              <a:buNone/>
            </a:pPr>
            <a:r>
              <a:rPr lang="en-US" sz="2800" b="0" i="0" u="none" baseline="30000">
                <a:solidFill>
                  <a:srgbClr val="000000"/>
                </a:solidFill>
                <a:latin typeface="Garamond"/>
                <a:ea typeface="Garamond"/>
                <a:cs typeface="Garamond"/>
                <a:sym typeface="Garamond"/>
              </a:rPr>
              <a:t>2</a:t>
            </a:r>
            <a:r>
              <a:rPr lang="en-US" sz="2800" b="0" i="0" u="none">
                <a:solidFill>
                  <a:srgbClr val="000000"/>
                </a:solidFill>
                <a:latin typeface="Garamond"/>
                <a:ea typeface="Garamond"/>
                <a:cs typeface="Garamond"/>
                <a:sym typeface="Garamond"/>
              </a:rPr>
              <a:t> </a:t>
            </a:r>
            <a:r>
              <a:rPr lang="en-US" sz="2800" b="0" i="0" u="none">
                <a:solidFill>
                  <a:srgbClr val="000000"/>
                </a:solidFill>
                <a:latin typeface="Arial"/>
                <a:ea typeface="Arial"/>
                <a:cs typeface="Arial"/>
                <a:sym typeface="Arial"/>
              </a:rPr>
              <a:t>Titulação acadêmica, instituição, Campus, bolsista (se for, informar o tipo de bolsa), contato: xxxx@uffs.edu.br</a:t>
            </a:r>
            <a:endParaRPr/>
          </a:p>
        </p:txBody>
      </p:sp>
      <p:sp>
        <p:nvSpPr>
          <p:cNvPr id="57" name="Google Shape;57;p1"/>
          <p:cNvSpPr txBox="1"/>
          <p:nvPr/>
        </p:nvSpPr>
        <p:spPr>
          <a:xfrm>
            <a:off x="2413000" y="20140930"/>
            <a:ext cx="13841412" cy="13500100"/>
          </a:xfrm>
          <a:prstGeom prst="rect">
            <a:avLst/>
          </a:prstGeom>
          <a:noFill/>
          <a:ln>
            <a:noFill/>
          </a:ln>
        </p:spPr>
        <p:txBody>
          <a:bodyPr spcFirstLastPara="1" wrap="square" lIns="90000" tIns="46800" rIns="90000" bIns="46800" anchor="t" anchorCtr="0">
            <a:spAutoFit/>
          </a:bodyPr>
          <a:lstStyle/>
          <a:p>
            <a:pPr marL="0" marR="0" lvl="0" indent="0" algn="l" rtl="0">
              <a:lnSpc>
                <a:spcPct val="100000"/>
              </a:lnSpc>
              <a:spcBef>
                <a:spcPts val="0"/>
              </a:spcBef>
              <a:spcAft>
                <a:spcPts val="0"/>
              </a:spcAft>
              <a:buClr>
                <a:srgbClr val="000000"/>
              </a:buClr>
              <a:buSzPts val="4400"/>
              <a:buFont typeface="Arial"/>
              <a:buNone/>
            </a:pPr>
            <a:r>
              <a:rPr lang="en-US" sz="4400" b="1" i="0" u="none">
                <a:solidFill>
                  <a:srgbClr val="000000"/>
                </a:solidFill>
                <a:latin typeface="Arial"/>
                <a:ea typeface="Arial"/>
                <a:cs typeface="Arial"/>
                <a:sym typeface="Arial"/>
              </a:rPr>
              <a:t>METODOLOGIA</a:t>
            </a:r>
            <a:endParaRPr/>
          </a:p>
          <a:p>
            <a:pPr marL="0" marR="0" lvl="0" indent="0" algn="l" rtl="0">
              <a:lnSpc>
                <a:spcPct val="100000"/>
              </a:lnSpc>
              <a:spcBef>
                <a:spcPts val="0"/>
              </a:spcBef>
              <a:spcAft>
                <a:spcPts val="0"/>
              </a:spcAft>
              <a:buClr>
                <a:schemeClr val="lt1"/>
              </a:buClr>
              <a:buSzPts val="4400"/>
              <a:buFont typeface="Arial"/>
              <a:buNone/>
            </a:pPr>
            <a:endParaRPr sz="4400" b="0" i="0" u="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4400"/>
              <a:buFont typeface="Arial"/>
              <a:buNone/>
            </a:pPr>
            <a:r>
              <a:rPr lang="en-US" sz="4400" b="0" i="0" u="none">
                <a:solidFill>
                  <a:srgbClr val="000000"/>
                </a:solidFill>
                <a:latin typeface="Arial"/>
                <a:ea typeface="Arial"/>
                <a:cs typeface="Arial"/>
                <a:sym typeface="Arial"/>
              </a:rPr>
              <a:t>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a:t>
            </a:r>
            <a:endParaRPr/>
          </a:p>
          <a:p>
            <a:pPr marL="0" marR="0" lvl="0" indent="0" algn="l" rtl="0">
              <a:lnSpc>
                <a:spcPct val="100000"/>
              </a:lnSpc>
              <a:spcBef>
                <a:spcPts val="0"/>
              </a:spcBef>
              <a:spcAft>
                <a:spcPts val="0"/>
              </a:spcAft>
              <a:buClr>
                <a:schemeClr val="lt1"/>
              </a:buClr>
              <a:buSzPts val="4400"/>
              <a:buFont typeface="Arial"/>
              <a:buNone/>
            </a:pPr>
            <a:endParaRPr sz="4400" b="0" i="0" u="none">
              <a:solidFill>
                <a:srgbClr val="000000"/>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None/>
            </a:pPr>
            <a:endParaRPr sz="4400" b="0" i="0" u="none">
              <a:solidFill>
                <a:srgbClr val="000000"/>
              </a:solidFill>
              <a:latin typeface="Times New Roman"/>
              <a:ea typeface="Times New Roman"/>
              <a:cs typeface="Times New Roman"/>
              <a:sym typeface="Times New Roman"/>
            </a:endParaRPr>
          </a:p>
        </p:txBody>
      </p:sp>
      <p:sp>
        <p:nvSpPr>
          <p:cNvPr id="58" name="Google Shape;58;p1"/>
          <p:cNvSpPr txBox="1"/>
          <p:nvPr/>
        </p:nvSpPr>
        <p:spPr>
          <a:xfrm>
            <a:off x="18024475" y="34969767"/>
            <a:ext cx="14492287" cy="6372225"/>
          </a:xfrm>
          <a:prstGeom prst="rect">
            <a:avLst/>
          </a:prstGeom>
          <a:noFill/>
          <a:ln>
            <a:noFill/>
          </a:ln>
        </p:spPr>
        <p:txBody>
          <a:bodyPr spcFirstLastPara="1" wrap="square" lIns="90000" tIns="46800" rIns="90000" bIns="46800" anchor="t" anchorCtr="0">
            <a:spAutoFit/>
          </a:bodyPr>
          <a:lstStyle/>
          <a:p>
            <a:pPr marL="0" marR="0" lvl="0" indent="0" algn="l" rtl="0">
              <a:lnSpc>
                <a:spcPct val="100000"/>
              </a:lnSpc>
              <a:spcBef>
                <a:spcPts val="0"/>
              </a:spcBef>
              <a:spcAft>
                <a:spcPts val="0"/>
              </a:spcAft>
              <a:buClr>
                <a:srgbClr val="000000"/>
              </a:buClr>
              <a:buSzPts val="4400"/>
              <a:buFont typeface="Arial"/>
              <a:buNone/>
            </a:pPr>
            <a:r>
              <a:rPr lang="en-US" sz="4400" b="1" i="0" u="none">
                <a:solidFill>
                  <a:srgbClr val="000000"/>
                </a:solidFill>
                <a:latin typeface="Arial"/>
                <a:ea typeface="Arial"/>
                <a:cs typeface="Arial"/>
                <a:sym typeface="Arial"/>
              </a:rPr>
              <a:t>REFERÊNCIAS</a:t>
            </a:r>
            <a:r>
              <a:rPr lang="en-US" sz="4000" b="1" i="0" u="none">
                <a:solidFill>
                  <a:srgbClr val="000000"/>
                </a:solidFill>
                <a:latin typeface="Arial"/>
                <a:ea typeface="Arial"/>
                <a:cs typeface="Arial"/>
                <a:sym typeface="Arial"/>
              </a:rPr>
              <a:t> </a:t>
            </a:r>
            <a:endParaRPr/>
          </a:p>
          <a:p>
            <a:pPr marL="0" marR="0" lvl="0" indent="0" algn="l" rtl="0">
              <a:lnSpc>
                <a:spcPct val="100000"/>
              </a:lnSpc>
              <a:spcBef>
                <a:spcPts val="0"/>
              </a:spcBef>
              <a:spcAft>
                <a:spcPts val="0"/>
              </a:spcAft>
              <a:buClr>
                <a:schemeClr val="lt1"/>
              </a:buClr>
              <a:buSzPts val="3200"/>
              <a:buFont typeface="Arial"/>
              <a:buNone/>
            </a:pPr>
            <a:endParaRPr sz="3200" b="1" i="0" u="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Arial"/>
              <a:buNone/>
            </a:pPr>
            <a:r>
              <a:rPr lang="en-US" sz="2400" b="0" i="0" u="none">
                <a:solidFill>
                  <a:srgbClr val="000000"/>
                </a:solidFill>
                <a:latin typeface="Arial"/>
                <a:ea typeface="Arial"/>
                <a:cs typeface="Arial"/>
                <a:sym typeface="Arial"/>
              </a:rPr>
              <a:t>ALMEIDA, F. F. M. Os fundamentos geológicos do relevo paulista. </a:t>
            </a:r>
            <a:r>
              <a:rPr lang="en-US" sz="2400" b="0" i="1" u="none">
                <a:solidFill>
                  <a:srgbClr val="000000"/>
                </a:solidFill>
                <a:latin typeface="Arial"/>
                <a:ea typeface="Arial"/>
                <a:cs typeface="Arial"/>
                <a:sym typeface="Arial"/>
              </a:rPr>
              <a:t>Boletim IGG</a:t>
            </a:r>
            <a:r>
              <a:rPr lang="en-US" sz="2400" b="0" i="0" u="none">
                <a:solidFill>
                  <a:srgbClr val="000000"/>
                </a:solidFill>
                <a:latin typeface="Arial"/>
                <a:ea typeface="Arial"/>
                <a:cs typeface="Arial"/>
                <a:sym typeface="Arial"/>
              </a:rPr>
              <a:t>, São Paulo, v. 41, p. 169-263, 1964.</a:t>
            </a:r>
            <a:endParaRPr/>
          </a:p>
          <a:p>
            <a:pPr marL="0" marR="0" lvl="0" indent="0" algn="just" rtl="0">
              <a:lnSpc>
                <a:spcPct val="100000"/>
              </a:lnSpc>
              <a:spcBef>
                <a:spcPts val="0"/>
              </a:spcBef>
              <a:spcAft>
                <a:spcPts val="0"/>
              </a:spcAft>
              <a:buClr>
                <a:srgbClr val="000000"/>
              </a:buClr>
              <a:buSzPts val="2400"/>
              <a:buFont typeface="Arial"/>
              <a:buNone/>
            </a:pPr>
            <a:r>
              <a:rPr lang="en-US" sz="2400" b="0" i="0" u="none">
                <a:solidFill>
                  <a:srgbClr val="000000"/>
                </a:solidFill>
                <a:latin typeface="Arial"/>
                <a:ea typeface="Arial"/>
                <a:cs typeface="Arial"/>
                <a:sym typeface="Arial"/>
              </a:rPr>
              <a:t> </a:t>
            </a:r>
            <a:endParaRPr/>
          </a:p>
          <a:p>
            <a:pPr marL="0" marR="0" lvl="0" indent="0" algn="just" rtl="0">
              <a:lnSpc>
                <a:spcPct val="100000"/>
              </a:lnSpc>
              <a:spcBef>
                <a:spcPts val="0"/>
              </a:spcBef>
              <a:spcAft>
                <a:spcPts val="0"/>
              </a:spcAft>
              <a:buClr>
                <a:srgbClr val="000000"/>
              </a:buClr>
              <a:buSzPts val="2400"/>
              <a:buFont typeface="Arial"/>
              <a:buNone/>
            </a:pPr>
            <a:r>
              <a:rPr lang="en-US" sz="2400" b="0" i="0" u="none">
                <a:solidFill>
                  <a:srgbClr val="000000"/>
                </a:solidFill>
                <a:latin typeface="Arial"/>
                <a:ea typeface="Arial"/>
                <a:cs typeface="Arial"/>
                <a:sym typeface="Arial"/>
              </a:rPr>
              <a:t>AUDEMARD, F. A.; SANTIS, F. de. Survey of liquefaction structures induced by recent moderate earthquakes. </a:t>
            </a:r>
            <a:r>
              <a:rPr lang="en-US" sz="2400" b="0" i="1" u="none">
                <a:solidFill>
                  <a:srgbClr val="000000"/>
                </a:solidFill>
                <a:latin typeface="Arial"/>
                <a:ea typeface="Arial"/>
                <a:cs typeface="Arial"/>
                <a:sym typeface="Arial"/>
              </a:rPr>
              <a:t>Bulletin of the International Association of Engineering Geology</a:t>
            </a:r>
            <a:r>
              <a:rPr lang="en-US" sz="2400" b="0" i="0" u="none">
                <a:solidFill>
                  <a:srgbClr val="000000"/>
                </a:solidFill>
                <a:latin typeface="Arial"/>
                <a:ea typeface="Arial"/>
                <a:cs typeface="Arial"/>
                <a:sym typeface="Arial"/>
              </a:rPr>
              <a:t>, n. 44, p. 5-16, 1991.</a:t>
            </a:r>
            <a:endParaRPr/>
          </a:p>
          <a:p>
            <a:pPr marL="0" marR="0" lvl="0" indent="0" algn="just" rtl="0">
              <a:lnSpc>
                <a:spcPct val="100000"/>
              </a:lnSpc>
              <a:spcBef>
                <a:spcPts val="0"/>
              </a:spcBef>
              <a:spcAft>
                <a:spcPts val="0"/>
              </a:spcAft>
              <a:buClr>
                <a:srgbClr val="000000"/>
              </a:buClr>
              <a:buSzPts val="2400"/>
              <a:buFont typeface="Arial"/>
              <a:buNone/>
            </a:pPr>
            <a:r>
              <a:rPr lang="en-US" sz="2400" b="0" i="0" u="none">
                <a:solidFill>
                  <a:srgbClr val="000000"/>
                </a:solidFill>
                <a:latin typeface="Arial"/>
                <a:ea typeface="Arial"/>
                <a:cs typeface="Arial"/>
                <a:sym typeface="Arial"/>
              </a:rPr>
              <a:t> </a:t>
            </a:r>
            <a:endParaRPr/>
          </a:p>
          <a:p>
            <a:pPr marL="0" marR="0" lvl="0" indent="0" algn="just" rtl="0">
              <a:lnSpc>
                <a:spcPct val="100000"/>
              </a:lnSpc>
              <a:spcBef>
                <a:spcPts val="0"/>
              </a:spcBef>
              <a:spcAft>
                <a:spcPts val="0"/>
              </a:spcAft>
              <a:buClr>
                <a:srgbClr val="000000"/>
              </a:buClr>
              <a:buSzPts val="2400"/>
              <a:buFont typeface="Arial"/>
              <a:buNone/>
            </a:pPr>
            <a:r>
              <a:rPr lang="en-US" sz="2400" b="0" i="0" u="none">
                <a:solidFill>
                  <a:srgbClr val="000000"/>
                </a:solidFill>
                <a:latin typeface="Arial"/>
                <a:ea typeface="Arial"/>
                <a:cs typeface="Arial"/>
                <a:sym typeface="Arial"/>
              </a:rPr>
              <a:t>INSTITUTO DE PESQUISAS TECNOLÓGICAS DO ESTADO DE SÃO PAULO - IPT. Compartimentação estrutural e evolução tectônica do Estado de São Paulo. São Paulo: IPT, 1989. 2 v. Relatório 27.394.</a:t>
            </a:r>
            <a:endParaRPr/>
          </a:p>
          <a:p>
            <a:pPr marL="0" marR="0" lvl="0" indent="0" algn="just" rtl="0">
              <a:lnSpc>
                <a:spcPct val="100000"/>
              </a:lnSpc>
              <a:spcBef>
                <a:spcPts val="0"/>
              </a:spcBef>
              <a:spcAft>
                <a:spcPts val="0"/>
              </a:spcAft>
              <a:buClr>
                <a:srgbClr val="000000"/>
              </a:buClr>
              <a:buSzPts val="2400"/>
              <a:buFont typeface="Arial"/>
              <a:buNone/>
            </a:pPr>
            <a:r>
              <a:rPr lang="en-US" sz="2400" b="0" i="0" u="none">
                <a:solidFill>
                  <a:srgbClr val="000000"/>
                </a:solidFill>
                <a:latin typeface="Arial"/>
                <a:ea typeface="Arial"/>
                <a:cs typeface="Arial"/>
                <a:sym typeface="Arial"/>
              </a:rPr>
              <a:t> </a:t>
            </a:r>
            <a:endParaRPr/>
          </a:p>
          <a:p>
            <a:pPr marL="0" marR="0" lvl="0" indent="0" algn="just" rtl="0">
              <a:lnSpc>
                <a:spcPct val="100000"/>
              </a:lnSpc>
              <a:spcBef>
                <a:spcPts val="0"/>
              </a:spcBef>
              <a:spcAft>
                <a:spcPts val="0"/>
              </a:spcAft>
              <a:buClr>
                <a:srgbClr val="000000"/>
              </a:buClr>
              <a:buSzPts val="2400"/>
              <a:buFont typeface="Arial"/>
              <a:buNone/>
            </a:pPr>
            <a:r>
              <a:rPr lang="en-US" sz="2400" b="0" i="0" u="none">
                <a:solidFill>
                  <a:srgbClr val="000000"/>
                </a:solidFill>
                <a:latin typeface="Arial"/>
                <a:ea typeface="Arial"/>
                <a:cs typeface="Arial"/>
                <a:sym typeface="Arial"/>
              </a:rPr>
              <a:t>ETCHEBEHERE, M. L. C. </a:t>
            </a:r>
            <a:r>
              <a:rPr lang="en-US" sz="2400" b="0" i="1" u="none">
                <a:solidFill>
                  <a:srgbClr val="000000"/>
                </a:solidFill>
                <a:latin typeface="Arial"/>
                <a:ea typeface="Arial"/>
                <a:cs typeface="Arial"/>
                <a:sym typeface="Arial"/>
              </a:rPr>
              <a:t>Terraços neoquaternários no vale do Rio do Peixe, Planalto Ocidental Paulista</a:t>
            </a:r>
            <a:r>
              <a:rPr lang="en-US" sz="2400" b="0" i="0" u="none">
                <a:solidFill>
                  <a:srgbClr val="000000"/>
                </a:solidFill>
                <a:latin typeface="Arial"/>
                <a:ea typeface="Arial"/>
                <a:cs typeface="Arial"/>
                <a:sym typeface="Arial"/>
              </a:rPr>
              <a:t>: implicações estratigráficas e tectônicas. 2000. 2 v. Tese (Doutorado em Geociências) - Instituto de Geociências e Ciências Exatas, Universidade Estadual Paulista, Rio Claro, 2000.</a:t>
            </a:r>
            <a:endParaRPr/>
          </a:p>
          <a:p>
            <a:pPr marL="0" marR="0" lvl="0" indent="0" algn="just" rtl="0">
              <a:lnSpc>
                <a:spcPct val="100000"/>
              </a:lnSpc>
              <a:spcBef>
                <a:spcPts val="0"/>
              </a:spcBef>
              <a:spcAft>
                <a:spcPts val="0"/>
              </a:spcAft>
              <a:buClr>
                <a:srgbClr val="000000"/>
              </a:buClr>
              <a:buSzPts val="2400"/>
              <a:buFont typeface="Arial"/>
              <a:buNone/>
            </a:pPr>
            <a:r>
              <a:rPr lang="en-US" sz="2400" b="0" i="0" u="none">
                <a:solidFill>
                  <a:srgbClr val="000000"/>
                </a:solidFill>
                <a:latin typeface="Arial"/>
                <a:ea typeface="Arial"/>
                <a:cs typeface="Arial"/>
                <a:sym typeface="Arial"/>
              </a:rPr>
              <a:t> </a:t>
            </a:r>
            <a:endParaRPr/>
          </a:p>
          <a:p>
            <a:pPr marL="0" marR="0" lvl="0" indent="0" algn="l" rtl="0">
              <a:lnSpc>
                <a:spcPct val="100000"/>
              </a:lnSpc>
              <a:spcBef>
                <a:spcPts val="0"/>
              </a:spcBef>
              <a:spcAft>
                <a:spcPts val="0"/>
              </a:spcAft>
              <a:buNone/>
            </a:pPr>
            <a:endParaRPr sz="2400" b="0" i="0" u="none">
              <a:solidFill>
                <a:srgbClr val="000000"/>
              </a:solidFill>
              <a:latin typeface="Arial"/>
              <a:ea typeface="Arial"/>
              <a:cs typeface="Arial"/>
              <a:sym typeface="Arial"/>
            </a:endParaRPr>
          </a:p>
        </p:txBody>
      </p:sp>
      <p:sp>
        <p:nvSpPr>
          <p:cNvPr id="59" name="Google Shape;59;p1"/>
          <p:cNvSpPr txBox="1"/>
          <p:nvPr/>
        </p:nvSpPr>
        <p:spPr>
          <a:xfrm>
            <a:off x="18130837" y="15808755"/>
            <a:ext cx="11736300" cy="4681500"/>
          </a:xfrm>
          <a:prstGeom prst="rect">
            <a:avLst/>
          </a:prstGeom>
          <a:solidFill>
            <a:srgbClr val="BBE0E3"/>
          </a:solidFill>
          <a:ln w="9525" cap="sq" cmpd="sng">
            <a:solidFill>
              <a:srgbClr val="00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8900" b="0" i="0" u="none">
              <a:solidFill>
                <a:schemeClr val="lt1"/>
              </a:solidFill>
              <a:latin typeface="Arial"/>
              <a:ea typeface="Arial"/>
              <a:cs typeface="Arial"/>
              <a:sym typeface="Arial"/>
            </a:endParaRPr>
          </a:p>
        </p:txBody>
      </p:sp>
      <p:sp>
        <p:nvSpPr>
          <p:cNvPr id="60" name="Google Shape;60;p1"/>
          <p:cNvSpPr txBox="1"/>
          <p:nvPr/>
        </p:nvSpPr>
        <p:spPr>
          <a:xfrm>
            <a:off x="18045062" y="20881767"/>
            <a:ext cx="3786300" cy="479400"/>
          </a:xfrm>
          <a:prstGeom prst="rect">
            <a:avLst/>
          </a:prstGeom>
          <a:noFill/>
          <a:ln>
            <a:noFill/>
          </a:ln>
        </p:spPr>
        <p:txBody>
          <a:bodyPr spcFirstLastPara="1" wrap="square" lIns="90000" tIns="46800" rIns="90000" bIns="46800" anchor="t" anchorCtr="0">
            <a:spAutoFit/>
          </a:bodyPr>
          <a:lstStyle/>
          <a:p>
            <a:pPr marL="0" marR="0" lvl="0" indent="0" algn="l" rtl="0">
              <a:lnSpc>
                <a:spcPct val="100000"/>
              </a:lnSpc>
              <a:spcBef>
                <a:spcPts val="0"/>
              </a:spcBef>
              <a:spcAft>
                <a:spcPts val="0"/>
              </a:spcAft>
              <a:buClr>
                <a:srgbClr val="000000"/>
              </a:buClr>
              <a:buSzPts val="2500"/>
              <a:buFont typeface="Times New Roman"/>
              <a:buNone/>
            </a:pPr>
            <a:r>
              <a:rPr lang="en-US" sz="2500" b="0" i="0" u="none">
                <a:solidFill>
                  <a:srgbClr val="000000"/>
                </a:solidFill>
                <a:latin typeface="Times New Roman"/>
                <a:ea typeface="Times New Roman"/>
                <a:cs typeface="Times New Roman"/>
                <a:sym typeface="Times New Roman"/>
              </a:rPr>
              <a:t>Figura 4. Legenda da figura </a:t>
            </a:r>
            <a:endParaRPr/>
          </a:p>
        </p:txBody>
      </p:sp>
      <p:sp>
        <p:nvSpPr>
          <p:cNvPr id="61" name="Google Shape;61;p1"/>
          <p:cNvSpPr txBox="1"/>
          <p:nvPr/>
        </p:nvSpPr>
        <p:spPr>
          <a:xfrm>
            <a:off x="18008600" y="29973630"/>
            <a:ext cx="5424600" cy="3555900"/>
          </a:xfrm>
          <a:prstGeom prst="rect">
            <a:avLst/>
          </a:prstGeom>
          <a:solidFill>
            <a:srgbClr val="BBE0E3"/>
          </a:solidFill>
          <a:ln w="9525" cap="sq" cmpd="sng">
            <a:solidFill>
              <a:srgbClr val="00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8900" b="0" i="0" u="none">
              <a:solidFill>
                <a:schemeClr val="lt1"/>
              </a:solidFill>
              <a:latin typeface="Arial"/>
              <a:ea typeface="Arial"/>
              <a:cs typeface="Arial"/>
              <a:sym typeface="Arial"/>
            </a:endParaRPr>
          </a:p>
        </p:txBody>
      </p:sp>
      <p:sp>
        <p:nvSpPr>
          <p:cNvPr id="62" name="Google Shape;62;p1"/>
          <p:cNvSpPr txBox="1"/>
          <p:nvPr/>
        </p:nvSpPr>
        <p:spPr>
          <a:xfrm>
            <a:off x="25136600" y="30045855"/>
            <a:ext cx="5424600" cy="3555900"/>
          </a:xfrm>
          <a:prstGeom prst="rect">
            <a:avLst/>
          </a:prstGeom>
          <a:solidFill>
            <a:srgbClr val="BBE0E3"/>
          </a:solidFill>
          <a:ln w="9525" cap="sq" cmpd="sng">
            <a:solidFill>
              <a:srgbClr val="00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8900" b="0" i="0" u="none">
              <a:solidFill>
                <a:schemeClr val="lt1"/>
              </a:solidFill>
              <a:latin typeface="Arial"/>
              <a:ea typeface="Arial"/>
              <a:cs typeface="Arial"/>
              <a:sym typeface="Arial"/>
            </a:endParaRPr>
          </a:p>
        </p:txBody>
      </p:sp>
      <p:sp>
        <p:nvSpPr>
          <p:cNvPr id="63" name="Google Shape;63;p1"/>
          <p:cNvSpPr txBox="1"/>
          <p:nvPr/>
        </p:nvSpPr>
        <p:spPr>
          <a:xfrm>
            <a:off x="18045112" y="33641030"/>
            <a:ext cx="3786300" cy="479400"/>
          </a:xfrm>
          <a:prstGeom prst="rect">
            <a:avLst/>
          </a:prstGeom>
          <a:noFill/>
          <a:ln>
            <a:noFill/>
          </a:ln>
        </p:spPr>
        <p:txBody>
          <a:bodyPr spcFirstLastPara="1" wrap="square" lIns="90000" tIns="46800" rIns="90000" bIns="46800" anchor="t" anchorCtr="0">
            <a:spAutoFit/>
          </a:bodyPr>
          <a:lstStyle/>
          <a:p>
            <a:pPr marL="0" marR="0" lvl="0" indent="0" algn="l" rtl="0">
              <a:lnSpc>
                <a:spcPct val="100000"/>
              </a:lnSpc>
              <a:spcBef>
                <a:spcPts val="0"/>
              </a:spcBef>
              <a:spcAft>
                <a:spcPts val="0"/>
              </a:spcAft>
              <a:buClr>
                <a:srgbClr val="000000"/>
              </a:buClr>
              <a:buSzPts val="2500"/>
              <a:buFont typeface="Times New Roman"/>
              <a:buNone/>
            </a:pPr>
            <a:r>
              <a:rPr lang="en-US" sz="2500" b="0" i="0" u="none">
                <a:solidFill>
                  <a:srgbClr val="000000"/>
                </a:solidFill>
                <a:latin typeface="Times New Roman"/>
                <a:ea typeface="Times New Roman"/>
                <a:cs typeface="Times New Roman"/>
                <a:sym typeface="Times New Roman"/>
              </a:rPr>
              <a:t>Figura 5. Legenda da figura </a:t>
            </a:r>
            <a:endParaRPr/>
          </a:p>
        </p:txBody>
      </p:sp>
      <p:sp>
        <p:nvSpPr>
          <p:cNvPr id="64" name="Google Shape;64;p1"/>
          <p:cNvSpPr txBox="1"/>
          <p:nvPr/>
        </p:nvSpPr>
        <p:spPr>
          <a:xfrm>
            <a:off x="25136600" y="33641030"/>
            <a:ext cx="3786300" cy="479400"/>
          </a:xfrm>
          <a:prstGeom prst="rect">
            <a:avLst/>
          </a:prstGeom>
          <a:noFill/>
          <a:ln>
            <a:noFill/>
          </a:ln>
        </p:spPr>
        <p:txBody>
          <a:bodyPr spcFirstLastPara="1" wrap="square" lIns="90000" tIns="46800" rIns="90000" bIns="46800" anchor="t" anchorCtr="0">
            <a:spAutoFit/>
          </a:bodyPr>
          <a:lstStyle/>
          <a:p>
            <a:pPr marL="0" marR="0" lvl="0" indent="0" algn="l" rtl="0">
              <a:lnSpc>
                <a:spcPct val="100000"/>
              </a:lnSpc>
              <a:spcBef>
                <a:spcPts val="0"/>
              </a:spcBef>
              <a:spcAft>
                <a:spcPts val="0"/>
              </a:spcAft>
              <a:buClr>
                <a:srgbClr val="000000"/>
              </a:buClr>
              <a:buSzPts val="2500"/>
              <a:buFont typeface="Times New Roman"/>
              <a:buNone/>
            </a:pPr>
            <a:r>
              <a:rPr lang="en-US" sz="2500" b="0" i="0" u="none">
                <a:solidFill>
                  <a:srgbClr val="000000"/>
                </a:solidFill>
                <a:latin typeface="Times New Roman"/>
                <a:ea typeface="Times New Roman"/>
                <a:cs typeface="Times New Roman"/>
                <a:sym typeface="Times New Roman"/>
              </a:rPr>
              <a:t>Figura 6. Legenda da figura </a:t>
            </a:r>
            <a:endParaRPr/>
          </a:p>
        </p:txBody>
      </p:sp>
      <p:sp>
        <p:nvSpPr>
          <p:cNvPr id="65" name="Google Shape;65;p1"/>
          <p:cNvSpPr txBox="1"/>
          <p:nvPr/>
        </p:nvSpPr>
        <p:spPr>
          <a:xfrm>
            <a:off x="2413000" y="7880667"/>
            <a:ext cx="13841400" cy="12962700"/>
          </a:xfrm>
          <a:prstGeom prst="rect">
            <a:avLst/>
          </a:prstGeom>
          <a:noFill/>
          <a:ln>
            <a:noFill/>
          </a:ln>
        </p:spPr>
        <p:txBody>
          <a:bodyPr spcFirstLastPara="1" wrap="square" lIns="90000" tIns="46800" rIns="90000" bIns="46800" anchor="t" anchorCtr="0">
            <a:spAutoFit/>
          </a:bodyPr>
          <a:lstStyle/>
          <a:p>
            <a:pPr marL="0" marR="0" lvl="0" indent="0" algn="l" rtl="0">
              <a:lnSpc>
                <a:spcPct val="100000"/>
              </a:lnSpc>
              <a:spcBef>
                <a:spcPts val="0"/>
              </a:spcBef>
              <a:spcAft>
                <a:spcPts val="0"/>
              </a:spcAft>
              <a:buClr>
                <a:srgbClr val="000000"/>
              </a:buClr>
              <a:buSzPts val="4400"/>
              <a:buFont typeface="Arial"/>
              <a:buNone/>
            </a:pPr>
            <a:r>
              <a:rPr lang="en-US" sz="4400" b="1" i="0" u="none">
                <a:solidFill>
                  <a:srgbClr val="000000"/>
                </a:solidFill>
                <a:latin typeface="Arial"/>
                <a:ea typeface="Arial"/>
                <a:cs typeface="Arial"/>
                <a:sym typeface="Arial"/>
              </a:rPr>
              <a:t>INTRODUÇÃ</a:t>
            </a:r>
            <a:r>
              <a:rPr lang="en-US" sz="4400" b="1"/>
              <a:t>O</a:t>
            </a:r>
            <a:endParaRPr/>
          </a:p>
          <a:p>
            <a:pPr marL="0" marR="0" lvl="0" indent="0" algn="l" rtl="0">
              <a:lnSpc>
                <a:spcPct val="100000"/>
              </a:lnSpc>
              <a:spcBef>
                <a:spcPts val="0"/>
              </a:spcBef>
              <a:spcAft>
                <a:spcPts val="0"/>
              </a:spcAft>
              <a:buClr>
                <a:schemeClr val="lt1"/>
              </a:buClr>
              <a:buSzPts val="4400"/>
              <a:buFont typeface="Arial"/>
              <a:buNone/>
            </a:pPr>
            <a:endParaRPr sz="4400" b="0" i="0" u="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4400"/>
              <a:buFont typeface="Arial"/>
              <a:buNone/>
            </a:pPr>
            <a:r>
              <a:rPr lang="en-US" sz="4400" b="0" i="0" u="none">
                <a:solidFill>
                  <a:srgbClr val="000000"/>
                </a:solidFill>
                <a:latin typeface="Arial"/>
                <a:ea typeface="Arial"/>
                <a:cs typeface="Arial"/>
                <a:sym typeface="Arial"/>
              </a:rPr>
              <a:t>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a:t>
            </a:r>
            <a:endParaRPr/>
          </a:p>
          <a:p>
            <a:pPr marL="0" marR="0" lvl="0" indent="0" algn="l" rtl="0">
              <a:lnSpc>
                <a:spcPct val="100000"/>
              </a:lnSpc>
              <a:spcBef>
                <a:spcPts val="0"/>
              </a:spcBef>
              <a:spcAft>
                <a:spcPts val="0"/>
              </a:spcAft>
              <a:buClr>
                <a:schemeClr val="lt1"/>
              </a:buClr>
              <a:buSzPts val="4400"/>
              <a:buFont typeface="Arial"/>
              <a:buNone/>
            </a:pPr>
            <a:endParaRPr sz="4400" b="0" i="0" u="none">
              <a:solidFill>
                <a:srgbClr val="000000"/>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None/>
            </a:pPr>
            <a:endParaRPr sz="4400" b="0" i="0" u="none">
              <a:solidFill>
                <a:srgbClr val="000000"/>
              </a:solidFill>
              <a:latin typeface="Times New Roman"/>
              <a:ea typeface="Times New Roman"/>
              <a:cs typeface="Times New Roman"/>
              <a:sym typeface="Times New Roman"/>
            </a:endParaRPr>
          </a:p>
        </p:txBody>
      </p:sp>
      <p:sp>
        <p:nvSpPr>
          <p:cNvPr id="66" name="Google Shape;66;p1"/>
          <p:cNvSpPr txBox="1"/>
          <p:nvPr/>
        </p:nvSpPr>
        <p:spPr>
          <a:xfrm>
            <a:off x="2463800" y="32240855"/>
            <a:ext cx="13841412" cy="6797675"/>
          </a:xfrm>
          <a:prstGeom prst="rect">
            <a:avLst/>
          </a:prstGeom>
          <a:noFill/>
          <a:ln>
            <a:noFill/>
          </a:ln>
        </p:spPr>
        <p:txBody>
          <a:bodyPr spcFirstLastPara="1" wrap="square" lIns="90000" tIns="46800" rIns="90000" bIns="46800" anchor="t" anchorCtr="0">
            <a:spAutoFit/>
          </a:bodyPr>
          <a:lstStyle/>
          <a:p>
            <a:pPr marL="0" marR="0" lvl="0" indent="0" algn="l" rtl="0">
              <a:lnSpc>
                <a:spcPct val="100000"/>
              </a:lnSpc>
              <a:spcBef>
                <a:spcPts val="0"/>
              </a:spcBef>
              <a:spcAft>
                <a:spcPts val="0"/>
              </a:spcAft>
              <a:buClr>
                <a:srgbClr val="000000"/>
              </a:buClr>
              <a:buSzPts val="4400"/>
              <a:buFont typeface="Arial"/>
              <a:buNone/>
            </a:pPr>
            <a:r>
              <a:rPr lang="en-US" sz="4400" b="1" i="0" u="none">
                <a:solidFill>
                  <a:srgbClr val="000000"/>
                </a:solidFill>
                <a:latin typeface="Arial"/>
                <a:ea typeface="Arial"/>
                <a:cs typeface="Arial"/>
                <a:sym typeface="Arial"/>
              </a:rPr>
              <a:t>OBJETIVOS</a:t>
            </a:r>
            <a:endParaRPr/>
          </a:p>
          <a:p>
            <a:pPr marL="0" marR="0" lvl="0" indent="0" algn="l" rtl="0">
              <a:lnSpc>
                <a:spcPct val="100000"/>
              </a:lnSpc>
              <a:spcBef>
                <a:spcPts val="0"/>
              </a:spcBef>
              <a:spcAft>
                <a:spcPts val="0"/>
              </a:spcAft>
              <a:buClr>
                <a:schemeClr val="lt1"/>
              </a:buClr>
              <a:buSzPts val="4400"/>
              <a:buFont typeface="Arial"/>
              <a:buNone/>
            </a:pPr>
            <a:endParaRPr sz="4400" b="0" i="0" u="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4400"/>
              <a:buFont typeface="Arial"/>
              <a:buNone/>
            </a:pPr>
            <a:r>
              <a:rPr lang="en-US" sz="4400" b="0" i="0" u="none">
                <a:solidFill>
                  <a:srgbClr val="000000"/>
                </a:solidFill>
                <a:latin typeface="Arial"/>
                <a:ea typeface="Arial"/>
                <a:cs typeface="Arial"/>
                <a:sym typeface="Arial"/>
              </a:rPr>
              <a:t>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a:t>
            </a:r>
            <a:endParaRPr/>
          </a:p>
          <a:p>
            <a:pPr marL="0" marR="0" lvl="0" indent="0" algn="l" rtl="0">
              <a:lnSpc>
                <a:spcPct val="100000"/>
              </a:lnSpc>
              <a:spcBef>
                <a:spcPts val="0"/>
              </a:spcBef>
              <a:spcAft>
                <a:spcPts val="0"/>
              </a:spcAft>
              <a:buNone/>
            </a:pPr>
            <a:endParaRPr sz="4400" b="0" i="0" u="none">
              <a:solidFill>
                <a:srgbClr val="000000"/>
              </a:solidFill>
              <a:latin typeface="Arial"/>
              <a:ea typeface="Arial"/>
              <a:cs typeface="Arial"/>
              <a:sym typeface="Arial"/>
            </a:endParaRPr>
          </a:p>
        </p:txBody>
      </p:sp>
      <p:sp>
        <p:nvSpPr>
          <p:cNvPr id="67" name="Google Shape;67;p1"/>
          <p:cNvSpPr txBox="1"/>
          <p:nvPr/>
        </p:nvSpPr>
        <p:spPr>
          <a:xfrm>
            <a:off x="18089562" y="7679055"/>
            <a:ext cx="13841400" cy="6867300"/>
          </a:xfrm>
          <a:prstGeom prst="rect">
            <a:avLst/>
          </a:prstGeom>
          <a:noFill/>
          <a:ln>
            <a:noFill/>
          </a:ln>
        </p:spPr>
        <p:txBody>
          <a:bodyPr spcFirstLastPara="1" wrap="square" lIns="90000" tIns="46800" rIns="90000" bIns="46800" anchor="t" anchorCtr="0">
            <a:spAutoFit/>
          </a:bodyPr>
          <a:lstStyle/>
          <a:p>
            <a:pPr marL="0" marR="0" lvl="0" indent="0" algn="l" rtl="0">
              <a:lnSpc>
                <a:spcPct val="100000"/>
              </a:lnSpc>
              <a:spcBef>
                <a:spcPts val="0"/>
              </a:spcBef>
              <a:spcAft>
                <a:spcPts val="0"/>
              </a:spcAft>
              <a:buClr>
                <a:srgbClr val="000000"/>
              </a:buClr>
              <a:buSzPts val="4400"/>
              <a:buFont typeface="Arial"/>
              <a:buNone/>
            </a:pP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endParaRPr dirty="0"/>
          </a:p>
          <a:p>
            <a:pPr marL="0" marR="0" lvl="0" indent="0" algn="l" rtl="0">
              <a:lnSpc>
                <a:spcPct val="100000"/>
              </a:lnSpc>
              <a:spcBef>
                <a:spcPts val="0"/>
              </a:spcBef>
              <a:spcAft>
                <a:spcPts val="0"/>
              </a:spcAft>
              <a:buClr>
                <a:srgbClr val="000000"/>
              </a:buClr>
              <a:buSzPts val="4400"/>
              <a:buFont typeface="Arial"/>
              <a:buNone/>
            </a:pP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endParaRPr dirty="0"/>
          </a:p>
          <a:p>
            <a:pPr marL="0" marR="0" lvl="0" indent="0" algn="l" rtl="0">
              <a:lnSpc>
                <a:spcPct val="100000"/>
              </a:lnSpc>
              <a:spcBef>
                <a:spcPts val="0"/>
              </a:spcBef>
              <a:spcAft>
                <a:spcPts val="0"/>
              </a:spcAft>
              <a:buClr>
                <a:srgbClr val="000000"/>
              </a:buClr>
              <a:buSzPts val="4400"/>
              <a:buFont typeface="Arial"/>
              <a:buNone/>
            </a:pP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r>
              <a:rPr lang="en-US" sz="4400" b="0" i="0" u="none" dirty="0">
                <a:solidFill>
                  <a:srgbClr val="000000"/>
                </a:solidFill>
                <a:latin typeface="Arial"/>
                <a:ea typeface="Arial"/>
                <a:cs typeface="Arial"/>
                <a:sym typeface="Arial"/>
              </a:rPr>
              <a:t> </a:t>
            </a:r>
            <a:r>
              <a:rPr lang="en-US" sz="4400" b="0" i="0" u="none" dirty="0" err="1">
                <a:solidFill>
                  <a:srgbClr val="000000"/>
                </a:solidFill>
                <a:latin typeface="Arial"/>
                <a:ea typeface="Arial"/>
                <a:cs typeface="Arial"/>
                <a:sym typeface="Arial"/>
              </a:rPr>
              <a:t>texto</a:t>
            </a:r>
            <a:endParaRPr dirty="0"/>
          </a:p>
        </p:txBody>
      </p:sp>
      <p:sp>
        <p:nvSpPr>
          <p:cNvPr id="68" name="Google Shape;68;p1"/>
          <p:cNvSpPr txBox="1"/>
          <p:nvPr/>
        </p:nvSpPr>
        <p:spPr>
          <a:xfrm>
            <a:off x="18089538" y="21752667"/>
            <a:ext cx="13841400" cy="7544400"/>
          </a:xfrm>
          <a:prstGeom prst="rect">
            <a:avLst/>
          </a:prstGeom>
          <a:noFill/>
          <a:ln>
            <a:noFill/>
          </a:ln>
        </p:spPr>
        <p:txBody>
          <a:bodyPr spcFirstLastPara="1" wrap="square" lIns="90000" tIns="46800" rIns="90000" bIns="46800" anchor="t" anchorCtr="0">
            <a:spAutoFit/>
          </a:bodyPr>
          <a:lstStyle/>
          <a:p>
            <a:pPr marL="0" marR="0" lvl="0" indent="0" algn="l" rtl="0">
              <a:lnSpc>
                <a:spcPct val="100000"/>
              </a:lnSpc>
              <a:spcBef>
                <a:spcPts val="0"/>
              </a:spcBef>
              <a:spcAft>
                <a:spcPts val="0"/>
              </a:spcAft>
              <a:buClr>
                <a:srgbClr val="000000"/>
              </a:buClr>
              <a:buSzPts val="4400"/>
              <a:buFont typeface="Arial"/>
              <a:buNone/>
            </a:pPr>
            <a:r>
              <a:rPr lang="en-US" sz="4400" b="1"/>
              <a:t>RESULTADOS E DISCUSSÃO</a:t>
            </a:r>
            <a:endParaRPr/>
          </a:p>
          <a:p>
            <a:pPr marL="0" marR="0" lvl="0" indent="0" algn="l" rtl="0">
              <a:lnSpc>
                <a:spcPct val="100000"/>
              </a:lnSpc>
              <a:spcBef>
                <a:spcPts val="0"/>
              </a:spcBef>
              <a:spcAft>
                <a:spcPts val="0"/>
              </a:spcAft>
              <a:buClr>
                <a:schemeClr val="lt1"/>
              </a:buClr>
              <a:buSzPts val="4400"/>
              <a:buFont typeface="Arial"/>
              <a:buNone/>
            </a:pPr>
            <a:endParaRPr sz="4400" b="0" i="0" u="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4400"/>
              <a:buFont typeface="Arial"/>
              <a:buNone/>
            </a:pPr>
            <a:r>
              <a:rPr lang="en-US" sz="4400" b="0" i="0" u="none">
                <a:solidFill>
                  <a:srgbClr val="000000"/>
                </a:solidFill>
                <a:latin typeface="Arial"/>
                <a:ea typeface="Arial"/>
                <a:cs typeface="Arial"/>
                <a:sym typeface="Arial"/>
              </a:rPr>
              <a:t>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a:t>
            </a:r>
            <a:endParaRPr/>
          </a:p>
          <a:p>
            <a:pPr marL="0" marR="0" lvl="0" indent="0" algn="l" rtl="0">
              <a:lnSpc>
                <a:spcPct val="100000"/>
              </a:lnSpc>
              <a:spcBef>
                <a:spcPts val="0"/>
              </a:spcBef>
              <a:spcAft>
                <a:spcPts val="0"/>
              </a:spcAft>
              <a:buClr>
                <a:srgbClr val="000000"/>
              </a:buClr>
              <a:buSzPts val="4400"/>
              <a:buFont typeface="Arial"/>
              <a:buNone/>
            </a:pPr>
            <a:r>
              <a:rPr lang="en-US" sz="4400" b="0" i="0" u="none">
                <a:solidFill>
                  <a:srgbClr val="000000"/>
                </a:solidFill>
                <a:latin typeface="Arial"/>
                <a:ea typeface="Arial"/>
                <a:cs typeface="Arial"/>
                <a:sym typeface="Arial"/>
              </a:rPr>
              <a:t>Texto texto texto texto texto texto texto texto texto texto Texto texto texto texto texto texto texto texto texto texto Texto texto texto texto texto texto texto texto texto texto</a:t>
            </a:r>
            <a:endParaRPr/>
          </a:p>
        </p:txBody>
      </p:sp>
    </p:spTree>
  </p:cSld>
  <p:clrMapOvr>
    <a:masterClrMapping/>
  </p:clrMapOvr>
</p:sld>
</file>

<file path=ppt/theme/theme1.xml><?xml version="1.0" encoding="utf-8"?>
<a:theme xmlns:a="http://schemas.openxmlformats.org/drawingml/2006/main" name="Tema do Office">
  <a:themeElements>
    <a:clrScheme name="Tema do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785</Words>
  <Application>Microsoft Macintosh PowerPoint</Application>
  <PresentationFormat>Personalizar</PresentationFormat>
  <Paragraphs>34</Paragraphs>
  <Slides>1</Slides>
  <Notes>1</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vt:i4>
      </vt:variant>
    </vt:vector>
  </HeadingPairs>
  <TitlesOfParts>
    <vt:vector size="6" baseType="lpstr">
      <vt:lpstr>Arial</vt:lpstr>
      <vt:lpstr>Times New Roman</vt:lpstr>
      <vt:lpstr>Poppins</vt:lpstr>
      <vt:lpstr>Garamond</vt:lpstr>
      <vt:lpstr>Tema do Office</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LAMBdA-ANP5</dc:creator>
  <cp:lastModifiedBy>Microsoft Office User</cp:lastModifiedBy>
  <cp:revision>3</cp:revision>
  <dcterms:created xsi:type="dcterms:W3CDTF">2006-09-28T21:01:08Z</dcterms:created>
  <dcterms:modified xsi:type="dcterms:W3CDTF">2025-05-14T01:38:30Z</dcterms:modified>
</cp:coreProperties>
</file>