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5" r:id="rId4"/>
    <p:sldId id="263" r:id="rId5"/>
    <p:sldId id="264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41"/>
    <a:srgbClr val="FD7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35"/>
    <p:restoredTop sz="94599"/>
  </p:normalViewPr>
  <p:slideViewPr>
    <p:cSldViewPr snapToGrid="0" snapToObjects="1">
      <p:cViewPr varScale="1">
        <p:scale>
          <a:sx n="108" d="100"/>
          <a:sy n="108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139E7-D16B-4540-BCF8-C18F02415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9CBD08-FB09-DA40-99B4-50B1836C2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F2ABB8-95FE-BB4C-92FD-14EF467B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48CDC8-131E-EA4F-A67B-1096F91C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108280-79F3-864A-B9C3-A1F0A0EE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198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7C1F4-D9F6-034B-AA9A-D63EECED1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CE0E1A8-4837-C54B-9FA3-2D6EA6519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CF5B6D-753E-434F-B585-5FBF66C1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83CDB2-7AD6-A848-919F-B54FAAC7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A51AA6-8189-7848-ACB2-21C475EB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5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66D187-B5AB-A34B-8F3D-2A75DEB05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EDD1C37-680F-174D-8A72-1B5C1ECAC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A78EC4-AD63-0F45-A08D-C62005C8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803ED1-5A60-F24A-BC41-B7B6AB1B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42E234-DB63-764F-BBB0-F1E02CA2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77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0C3C6-070D-B045-BF69-783F30CEE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A0FBA5-625A-344B-9E8F-91AB01DAB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123016-F796-504C-91A7-79E47661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1D6825-81FA-D44B-8F1E-28CBF7AEC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7A551-F682-694A-BFEE-646C5EA1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05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F2785-109D-AC46-9BE9-B7FB4B12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F930678-FD52-FB44-A291-4692B6A79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F10B-DBBE-924A-BC60-2A0539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66A4A7-7EB1-3144-B7AD-FE53BB2D6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C25135-55C1-7C4B-94AA-7C4F04D6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48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86169D-6B81-6B47-B9F5-21BC6A78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BBDC58-B2FB-7847-B0E0-4DB0E441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AA18BA-7B74-1141-8601-A4083958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6F8292-2A02-D74D-A20D-94C9317F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CA28AF-AE12-9040-915F-7EC8798D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0748FC-42D8-C544-8A0F-40FC183C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8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E0668-53C2-DC42-BF93-19AC72D9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14DF04-5B2C-B942-B707-CD3E57D3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FFF379-8B78-9943-976A-F48EF987C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EA1737-CD7C-F145-8C22-70D6A5798B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2A64D2-AEC7-CF43-89BE-AC209405B2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D70EAA-861F-B345-B584-BA43280A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C927046-D773-1649-B6ED-E7B73427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C7C39A-058A-1E4F-8916-051B204B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28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E05A2-501E-A242-939A-5ACF5879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35A4D68-FECB-D640-B7AA-2259C4CC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48F22E7-4A75-8942-9444-BA12193CA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296687C-9AAA-344E-A5DA-1E1F0177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074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594ECB-9856-B641-88CB-C38B389C0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A89FB4-3075-854B-83C8-68EF9683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4C96DE6-5352-9D4C-A64C-E7ACE955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8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13D3C-937D-734C-B838-B07A1B33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7DD320-3D7A-8949-9FEF-30BC9EEB0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996994-6B02-3846-8F49-9BACCD2CA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A4DFBD-D192-7049-A5EC-EDFB90E4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EA5BA9E-615C-5648-91C0-9A53ED070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93CF783-CC3E-F741-ABCC-68509A79E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75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3DD70-FE90-1D4E-870A-0D1D7A46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1C5BF9A-D65B-EF46-A877-3D0891126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F2BC9B-ED84-7446-ACF9-B288AA3BD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73422F-6156-0F4D-8249-6E48B61F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C3BA86C-9B0D-4E48-B01A-C46D326D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9B4943D-4128-CA4B-9E16-C872A673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00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9D96EF-E3B3-EC40-9442-E9D54BE7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0B0A15-7B96-AB41-8097-0EE864C9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1BDC27-671E-894F-9AC0-13EC3C866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FEC50-D75F-5643-BA4D-7992EE5B3F18}" type="datetimeFigureOut">
              <a:rPr lang="pt-BR" smtClean="0"/>
              <a:t>24/04/2024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B9DCDA-7AF0-DD4C-B045-620F7779E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BE3EDC-946A-AC44-A828-BD9919CF6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7CB1-90E1-2141-BF17-45FF6E3919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6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C15DD0AD-1509-494C-8F62-3B578C6A3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440" y="662523"/>
            <a:ext cx="7890272" cy="2403804"/>
          </a:xfrm>
        </p:spPr>
        <p:txBody>
          <a:bodyPr>
            <a:normAutofit/>
          </a:bodyPr>
          <a:lstStyle/>
          <a:p>
            <a:pPr algn="l"/>
            <a:endParaRPr lang="pt-BR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F6E2F22-4875-1D48-AD6F-58B7D38AF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440" y="3269751"/>
            <a:ext cx="5736656" cy="676982"/>
          </a:xfrm>
        </p:spPr>
        <p:txBody>
          <a:bodyPr/>
          <a:lstStyle/>
          <a:p>
            <a:pPr algn="l"/>
            <a:endParaRPr lang="pt-BR" b="1" dirty="0">
              <a:solidFill>
                <a:srgbClr val="FD770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20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4966" y="785676"/>
            <a:ext cx="9805481" cy="1325563"/>
          </a:xfrm>
        </p:spPr>
        <p:txBody>
          <a:bodyPr/>
          <a:lstStyle/>
          <a:p>
            <a:endParaRPr lang="pt-BR" b="1" dirty="0">
              <a:solidFill>
                <a:srgbClr val="0074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966" y="2149792"/>
            <a:ext cx="9805481" cy="2958646"/>
          </a:xfrm>
        </p:spPr>
        <p:txBody>
          <a:bodyPr>
            <a:normAutofit/>
          </a:bodyPr>
          <a:lstStyle/>
          <a:p>
            <a:pPr algn="just"/>
            <a:endParaRPr lang="pt-BR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6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31A99-2340-0D4F-A056-1A6256FCE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0B2DD3-226E-2F47-9977-0F8FC3932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476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Espaço Reservado para Texto 16">
            <a:extLst>
              <a:ext uri="{FF2B5EF4-FFF2-40B4-BE49-F238E27FC236}">
                <a16:creationId xmlns:a16="http://schemas.microsoft.com/office/drawing/2014/main" id="{D4FAD35B-AB06-E240-8603-E18EC158EECB}"/>
              </a:ext>
            </a:extLst>
          </p:cNvPr>
          <p:cNvSpPr>
            <a:spLocks noGrp="1"/>
          </p:cNvSpPr>
          <p:nvPr/>
        </p:nvSpPr>
        <p:spPr>
          <a:xfrm>
            <a:off x="519454" y="5214074"/>
            <a:ext cx="8733403" cy="348282"/>
          </a:xfrm>
          <a:prstGeom prst="rect">
            <a:avLst/>
          </a:prstGeom>
        </p:spPr>
        <p:txBody>
          <a:bodyPr anchor="b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Para utilizar um ícone, copie o elemento desejado e cole no slide de destino, dimensione e posicione de acordo com a sua preferência.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Você pode alterar a cor do ícone. Para isto, basta selecionar o ícone desejado e clicar em “Formatar”. Altere o “Preenchimento da Forma” com a cor desejada.</a:t>
            </a:r>
          </a:p>
          <a:p>
            <a:pPr marL="171450" indent="-171450">
              <a:lnSpc>
                <a:spcPts val="1000"/>
              </a:lnSpc>
              <a:buFont typeface="Arial" panose="020B0604020202020204" pitchFamily="34" charset="0"/>
              <a:buChar char="•"/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Evite Distorcer o ícone com largura ou altura desproporcionais.</a:t>
            </a:r>
          </a:p>
        </p:txBody>
      </p:sp>
      <p:sp>
        <p:nvSpPr>
          <p:cNvPr id="180" name="Freeform 973">
            <a:extLst>
              <a:ext uri="{FF2B5EF4-FFF2-40B4-BE49-F238E27FC236}">
                <a16:creationId xmlns:a16="http://schemas.microsoft.com/office/drawing/2014/main" id="{E6649CDD-5C2B-1D4F-85B3-0E3AB009BBDA}"/>
              </a:ext>
            </a:extLst>
          </p:cNvPr>
          <p:cNvSpPr>
            <a:spLocks noEditPoints="1"/>
          </p:cNvSpPr>
          <p:nvPr/>
        </p:nvSpPr>
        <p:spPr bwMode="auto">
          <a:xfrm>
            <a:off x="6960997" y="4487342"/>
            <a:ext cx="214818" cy="189545"/>
          </a:xfrm>
          <a:custGeom>
            <a:avLst/>
            <a:gdLst>
              <a:gd name="T0" fmla="*/ 93 w 108"/>
              <a:gd name="T1" fmla="*/ 0 h 96"/>
              <a:gd name="T2" fmla="*/ 52 w 108"/>
              <a:gd name="T3" fmla="*/ 19 h 96"/>
              <a:gd name="T4" fmla="*/ 52 w 108"/>
              <a:gd name="T5" fmla="*/ 57 h 96"/>
              <a:gd name="T6" fmla="*/ 93 w 108"/>
              <a:gd name="T7" fmla="*/ 76 h 96"/>
              <a:gd name="T8" fmla="*/ 93 w 108"/>
              <a:gd name="T9" fmla="*/ 0 h 96"/>
              <a:gd name="T10" fmla="*/ 19 w 108"/>
              <a:gd name="T11" fmla="*/ 20 h 96"/>
              <a:gd name="T12" fmla="*/ 5 w 108"/>
              <a:gd name="T13" fmla="*/ 32 h 96"/>
              <a:gd name="T14" fmla="*/ 0 w 108"/>
              <a:gd name="T15" fmla="*/ 38 h 96"/>
              <a:gd name="T16" fmla="*/ 0 w 108"/>
              <a:gd name="T17" fmla="*/ 42 h 96"/>
              <a:gd name="T18" fmla="*/ 6 w 108"/>
              <a:gd name="T19" fmla="*/ 48 h 96"/>
              <a:gd name="T20" fmla="*/ 19 w 108"/>
              <a:gd name="T21" fmla="*/ 58 h 96"/>
              <a:gd name="T22" fmla="*/ 20 w 108"/>
              <a:gd name="T23" fmla="*/ 58 h 96"/>
              <a:gd name="T24" fmla="*/ 24 w 108"/>
              <a:gd name="T25" fmla="*/ 72 h 96"/>
              <a:gd name="T26" fmla="*/ 38 w 108"/>
              <a:gd name="T27" fmla="*/ 96 h 96"/>
              <a:gd name="T28" fmla="*/ 46 w 108"/>
              <a:gd name="T29" fmla="*/ 78 h 96"/>
              <a:gd name="T30" fmla="*/ 40 w 108"/>
              <a:gd name="T31" fmla="*/ 56 h 96"/>
              <a:gd name="T32" fmla="*/ 44 w 108"/>
              <a:gd name="T33" fmla="*/ 56 h 96"/>
              <a:gd name="T34" fmla="*/ 44 w 108"/>
              <a:gd name="T35" fmla="*/ 20 h 96"/>
              <a:gd name="T36" fmla="*/ 19 w 108"/>
              <a:gd name="T37" fmla="*/ 20 h 96"/>
              <a:gd name="T38" fmla="*/ 16 w 108"/>
              <a:gd name="T39" fmla="*/ 26 h 96"/>
              <a:gd name="T40" fmla="*/ 18 w 108"/>
              <a:gd name="T41" fmla="*/ 24 h 96"/>
              <a:gd name="T42" fmla="*/ 38 w 108"/>
              <a:gd name="T43" fmla="*/ 24 h 96"/>
              <a:gd name="T44" fmla="*/ 40 w 108"/>
              <a:gd name="T45" fmla="*/ 26 h 96"/>
              <a:gd name="T46" fmla="*/ 38 w 108"/>
              <a:gd name="T47" fmla="*/ 28 h 96"/>
              <a:gd name="T48" fmla="*/ 18 w 108"/>
              <a:gd name="T49" fmla="*/ 28 h 96"/>
              <a:gd name="T50" fmla="*/ 16 w 108"/>
              <a:gd name="T51" fmla="*/ 2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08" h="96">
                <a:moveTo>
                  <a:pt x="93" y="0"/>
                </a:moveTo>
                <a:cubicBezTo>
                  <a:pt x="93" y="0"/>
                  <a:pt x="69" y="19"/>
                  <a:pt x="52" y="19"/>
                </a:cubicBezTo>
                <a:cubicBezTo>
                  <a:pt x="52" y="19"/>
                  <a:pt x="52" y="57"/>
                  <a:pt x="52" y="57"/>
                </a:cubicBezTo>
                <a:cubicBezTo>
                  <a:pt x="68" y="57"/>
                  <a:pt x="93" y="76"/>
                  <a:pt x="93" y="76"/>
                </a:cubicBezTo>
                <a:cubicBezTo>
                  <a:pt x="108" y="54"/>
                  <a:pt x="108" y="22"/>
                  <a:pt x="93" y="0"/>
                </a:cubicBezTo>
                <a:close/>
                <a:moveTo>
                  <a:pt x="19" y="20"/>
                </a:moveTo>
                <a:cubicBezTo>
                  <a:pt x="13" y="20"/>
                  <a:pt x="7" y="25"/>
                  <a:pt x="5" y="32"/>
                </a:cubicBezTo>
                <a:cubicBezTo>
                  <a:pt x="2" y="32"/>
                  <a:pt x="0" y="35"/>
                  <a:pt x="0" y="3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5"/>
                  <a:pt x="3" y="48"/>
                  <a:pt x="6" y="48"/>
                </a:cubicBezTo>
                <a:cubicBezTo>
                  <a:pt x="8" y="54"/>
                  <a:pt x="13" y="58"/>
                  <a:pt x="19" y="58"/>
                </a:cubicBezTo>
                <a:cubicBezTo>
                  <a:pt x="20" y="58"/>
                  <a:pt x="20" y="58"/>
                  <a:pt x="20" y="58"/>
                </a:cubicBezTo>
                <a:cubicBezTo>
                  <a:pt x="22" y="62"/>
                  <a:pt x="24" y="68"/>
                  <a:pt x="24" y="72"/>
                </a:cubicBezTo>
                <a:cubicBezTo>
                  <a:pt x="24" y="80"/>
                  <a:pt x="31" y="96"/>
                  <a:pt x="38" y="96"/>
                </a:cubicBezTo>
                <a:cubicBezTo>
                  <a:pt x="46" y="96"/>
                  <a:pt x="53" y="86"/>
                  <a:pt x="46" y="78"/>
                </a:cubicBezTo>
                <a:cubicBezTo>
                  <a:pt x="42" y="74"/>
                  <a:pt x="40" y="65"/>
                  <a:pt x="40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20"/>
                  <a:pt x="44" y="20"/>
                  <a:pt x="44" y="20"/>
                </a:cubicBezTo>
                <a:lnTo>
                  <a:pt x="19" y="20"/>
                </a:lnTo>
                <a:close/>
                <a:moveTo>
                  <a:pt x="16" y="26"/>
                </a:moveTo>
                <a:cubicBezTo>
                  <a:pt x="16" y="25"/>
                  <a:pt x="17" y="24"/>
                  <a:pt x="18" y="24"/>
                </a:cubicBezTo>
                <a:cubicBezTo>
                  <a:pt x="38" y="24"/>
                  <a:pt x="38" y="24"/>
                  <a:pt x="38" y="24"/>
                </a:cubicBezTo>
                <a:cubicBezTo>
                  <a:pt x="39" y="24"/>
                  <a:pt x="40" y="25"/>
                  <a:pt x="40" y="26"/>
                </a:cubicBezTo>
                <a:cubicBezTo>
                  <a:pt x="40" y="27"/>
                  <a:pt x="39" y="28"/>
                  <a:pt x="3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7" y="28"/>
                  <a:pt x="16" y="27"/>
                  <a:pt x="16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1" name="Freeform 974">
            <a:extLst>
              <a:ext uri="{FF2B5EF4-FFF2-40B4-BE49-F238E27FC236}">
                <a16:creationId xmlns:a16="http://schemas.microsoft.com/office/drawing/2014/main" id="{47426448-DB88-5246-B4DF-D91A4B2B0CDC}"/>
              </a:ext>
            </a:extLst>
          </p:cNvPr>
          <p:cNvSpPr>
            <a:spLocks noEditPoints="1"/>
          </p:cNvSpPr>
          <p:nvPr/>
        </p:nvSpPr>
        <p:spPr bwMode="auto">
          <a:xfrm>
            <a:off x="6643849" y="4487342"/>
            <a:ext cx="161115" cy="189545"/>
          </a:xfrm>
          <a:custGeom>
            <a:avLst/>
            <a:gdLst>
              <a:gd name="T0" fmla="*/ 41 w 82"/>
              <a:gd name="T1" fmla="*/ 96 h 96"/>
              <a:gd name="T2" fmla="*/ 28 w 82"/>
              <a:gd name="T3" fmla="*/ 84 h 96"/>
              <a:gd name="T4" fmla="*/ 54 w 82"/>
              <a:gd name="T5" fmla="*/ 84 h 96"/>
              <a:gd name="T6" fmla="*/ 41 w 82"/>
              <a:gd name="T7" fmla="*/ 96 h 96"/>
              <a:gd name="T8" fmla="*/ 81 w 82"/>
              <a:gd name="T9" fmla="*/ 73 h 96"/>
              <a:gd name="T10" fmla="*/ 81 w 82"/>
              <a:gd name="T11" fmla="*/ 77 h 96"/>
              <a:gd name="T12" fmla="*/ 77 w 82"/>
              <a:gd name="T13" fmla="*/ 80 h 96"/>
              <a:gd name="T14" fmla="*/ 5 w 82"/>
              <a:gd name="T15" fmla="*/ 80 h 96"/>
              <a:gd name="T16" fmla="*/ 1 w 82"/>
              <a:gd name="T17" fmla="*/ 77 h 96"/>
              <a:gd name="T18" fmla="*/ 1 w 82"/>
              <a:gd name="T19" fmla="*/ 73 h 96"/>
              <a:gd name="T20" fmla="*/ 9 w 82"/>
              <a:gd name="T21" fmla="*/ 61 h 96"/>
              <a:gd name="T22" fmla="*/ 17 w 82"/>
              <a:gd name="T23" fmla="*/ 23 h 96"/>
              <a:gd name="T24" fmla="*/ 33 w 82"/>
              <a:gd name="T25" fmla="*/ 8 h 96"/>
              <a:gd name="T26" fmla="*/ 41 w 82"/>
              <a:gd name="T27" fmla="*/ 0 h 96"/>
              <a:gd name="T28" fmla="*/ 49 w 82"/>
              <a:gd name="T29" fmla="*/ 8 h 96"/>
              <a:gd name="T30" fmla="*/ 65 w 82"/>
              <a:gd name="T31" fmla="*/ 23 h 96"/>
              <a:gd name="T32" fmla="*/ 73 w 82"/>
              <a:gd name="T33" fmla="*/ 61 h 96"/>
              <a:gd name="T34" fmla="*/ 81 w 82"/>
              <a:gd name="T35" fmla="*/ 7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2" h="96">
                <a:moveTo>
                  <a:pt x="41" y="96"/>
                </a:moveTo>
                <a:cubicBezTo>
                  <a:pt x="34" y="96"/>
                  <a:pt x="28" y="91"/>
                  <a:pt x="28" y="84"/>
                </a:cubicBezTo>
                <a:cubicBezTo>
                  <a:pt x="54" y="84"/>
                  <a:pt x="54" y="84"/>
                  <a:pt x="54" y="84"/>
                </a:cubicBezTo>
                <a:cubicBezTo>
                  <a:pt x="54" y="91"/>
                  <a:pt x="48" y="96"/>
                  <a:pt x="41" y="96"/>
                </a:cubicBezTo>
                <a:close/>
                <a:moveTo>
                  <a:pt x="81" y="73"/>
                </a:move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80"/>
                  <a:pt x="77" y="80"/>
                </a:cubicBezTo>
                <a:cubicBezTo>
                  <a:pt x="5" y="80"/>
                  <a:pt x="5" y="80"/>
                  <a:pt x="5" y="80"/>
                </a:cubicBezTo>
                <a:cubicBezTo>
                  <a:pt x="1" y="80"/>
                  <a:pt x="1" y="77"/>
                  <a:pt x="1" y="77"/>
                </a:cubicBezTo>
                <a:cubicBezTo>
                  <a:pt x="1" y="73"/>
                  <a:pt x="1" y="73"/>
                  <a:pt x="1" y="73"/>
                </a:cubicBezTo>
                <a:cubicBezTo>
                  <a:pt x="1" y="73"/>
                  <a:pt x="0" y="69"/>
                  <a:pt x="9" y="61"/>
                </a:cubicBezTo>
                <a:cubicBezTo>
                  <a:pt x="18" y="52"/>
                  <a:pt x="17" y="38"/>
                  <a:pt x="17" y="23"/>
                </a:cubicBezTo>
                <a:cubicBezTo>
                  <a:pt x="17" y="13"/>
                  <a:pt x="26" y="9"/>
                  <a:pt x="33" y="8"/>
                </a:cubicBezTo>
                <a:cubicBezTo>
                  <a:pt x="33" y="3"/>
                  <a:pt x="37" y="0"/>
                  <a:pt x="41" y="0"/>
                </a:cubicBezTo>
                <a:cubicBezTo>
                  <a:pt x="45" y="0"/>
                  <a:pt x="49" y="3"/>
                  <a:pt x="49" y="8"/>
                </a:cubicBezTo>
                <a:cubicBezTo>
                  <a:pt x="56" y="9"/>
                  <a:pt x="65" y="13"/>
                  <a:pt x="65" y="23"/>
                </a:cubicBezTo>
                <a:cubicBezTo>
                  <a:pt x="65" y="38"/>
                  <a:pt x="64" y="52"/>
                  <a:pt x="73" y="61"/>
                </a:cubicBezTo>
                <a:cubicBezTo>
                  <a:pt x="82" y="69"/>
                  <a:pt x="81" y="73"/>
                  <a:pt x="81" y="7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2" name="Freeform 975">
            <a:extLst>
              <a:ext uri="{FF2B5EF4-FFF2-40B4-BE49-F238E27FC236}">
                <a16:creationId xmlns:a16="http://schemas.microsoft.com/office/drawing/2014/main" id="{BECF5855-3C25-A14B-A42D-DC0E2C66FC0C}"/>
              </a:ext>
            </a:extLst>
          </p:cNvPr>
          <p:cNvSpPr>
            <a:spLocks noEditPoints="1"/>
          </p:cNvSpPr>
          <p:nvPr/>
        </p:nvSpPr>
        <p:spPr bwMode="auto">
          <a:xfrm>
            <a:off x="6332806" y="4487342"/>
            <a:ext cx="173751" cy="189545"/>
          </a:xfrm>
          <a:custGeom>
            <a:avLst/>
            <a:gdLst>
              <a:gd name="T0" fmla="*/ 44 w 88"/>
              <a:gd name="T1" fmla="*/ 96 h 96"/>
              <a:gd name="T2" fmla="*/ 57 w 88"/>
              <a:gd name="T3" fmla="*/ 84 h 96"/>
              <a:gd name="T4" fmla="*/ 31 w 88"/>
              <a:gd name="T5" fmla="*/ 84 h 96"/>
              <a:gd name="T6" fmla="*/ 44 w 88"/>
              <a:gd name="T7" fmla="*/ 96 h 96"/>
              <a:gd name="T8" fmla="*/ 88 w 88"/>
              <a:gd name="T9" fmla="*/ 76 h 96"/>
              <a:gd name="T10" fmla="*/ 76 w 88"/>
              <a:gd name="T11" fmla="*/ 63 h 96"/>
              <a:gd name="T12" fmla="*/ 56 w 88"/>
              <a:gd name="T13" fmla="*/ 15 h 96"/>
              <a:gd name="T14" fmla="*/ 44 w 88"/>
              <a:gd name="T15" fmla="*/ 0 h 96"/>
              <a:gd name="T16" fmla="*/ 32 w 88"/>
              <a:gd name="T17" fmla="*/ 15 h 96"/>
              <a:gd name="T18" fmla="*/ 12 w 88"/>
              <a:gd name="T19" fmla="*/ 63 h 96"/>
              <a:gd name="T20" fmla="*/ 0 w 88"/>
              <a:gd name="T21" fmla="*/ 76 h 96"/>
              <a:gd name="T22" fmla="*/ 0 w 88"/>
              <a:gd name="T23" fmla="*/ 80 h 96"/>
              <a:gd name="T24" fmla="*/ 88 w 88"/>
              <a:gd name="T25" fmla="*/ 80 h 96"/>
              <a:gd name="T26" fmla="*/ 88 w 88"/>
              <a:gd name="T27" fmla="*/ 7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8" h="96">
                <a:moveTo>
                  <a:pt x="44" y="96"/>
                </a:moveTo>
                <a:cubicBezTo>
                  <a:pt x="51" y="96"/>
                  <a:pt x="57" y="91"/>
                  <a:pt x="57" y="84"/>
                </a:cubicBezTo>
                <a:cubicBezTo>
                  <a:pt x="31" y="84"/>
                  <a:pt x="31" y="84"/>
                  <a:pt x="31" y="84"/>
                </a:cubicBezTo>
                <a:cubicBezTo>
                  <a:pt x="31" y="91"/>
                  <a:pt x="37" y="96"/>
                  <a:pt x="44" y="96"/>
                </a:cubicBezTo>
                <a:close/>
                <a:moveTo>
                  <a:pt x="88" y="76"/>
                </a:moveTo>
                <a:cubicBezTo>
                  <a:pt x="83" y="76"/>
                  <a:pt x="76" y="64"/>
                  <a:pt x="76" y="63"/>
                </a:cubicBezTo>
                <a:cubicBezTo>
                  <a:pt x="76" y="41"/>
                  <a:pt x="70" y="21"/>
                  <a:pt x="56" y="15"/>
                </a:cubicBezTo>
                <a:cubicBezTo>
                  <a:pt x="55" y="8"/>
                  <a:pt x="50" y="0"/>
                  <a:pt x="44" y="0"/>
                </a:cubicBezTo>
                <a:cubicBezTo>
                  <a:pt x="38" y="0"/>
                  <a:pt x="33" y="8"/>
                  <a:pt x="32" y="15"/>
                </a:cubicBezTo>
                <a:cubicBezTo>
                  <a:pt x="18" y="21"/>
                  <a:pt x="12" y="41"/>
                  <a:pt x="12" y="63"/>
                </a:cubicBezTo>
                <a:cubicBezTo>
                  <a:pt x="12" y="64"/>
                  <a:pt x="5" y="76"/>
                  <a:pt x="0" y="76"/>
                </a:cubicBezTo>
                <a:cubicBezTo>
                  <a:pt x="0" y="80"/>
                  <a:pt x="0" y="80"/>
                  <a:pt x="0" y="80"/>
                </a:cubicBezTo>
                <a:cubicBezTo>
                  <a:pt x="88" y="80"/>
                  <a:pt x="88" y="80"/>
                  <a:pt x="88" y="80"/>
                </a:cubicBezTo>
                <a:lnTo>
                  <a:pt x="88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3" name="Freeform 976">
            <a:extLst>
              <a:ext uri="{FF2B5EF4-FFF2-40B4-BE49-F238E27FC236}">
                <a16:creationId xmlns:a16="http://schemas.microsoft.com/office/drawing/2014/main" id="{76ED77F3-764B-D647-9D9D-3AF9E882CF4B}"/>
              </a:ext>
            </a:extLst>
          </p:cNvPr>
          <p:cNvSpPr>
            <a:spLocks noEditPoints="1"/>
          </p:cNvSpPr>
          <p:nvPr/>
        </p:nvSpPr>
        <p:spPr bwMode="auto">
          <a:xfrm>
            <a:off x="6027469" y="4484183"/>
            <a:ext cx="173751" cy="195863"/>
          </a:xfrm>
          <a:custGeom>
            <a:avLst/>
            <a:gdLst>
              <a:gd name="T0" fmla="*/ 8 w 88"/>
              <a:gd name="T1" fmla="*/ 16 h 100"/>
              <a:gd name="T2" fmla="*/ 17 w 88"/>
              <a:gd name="T3" fmla="*/ 8 h 100"/>
              <a:gd name="T4" fmla="*/ 24 w 88"/>
              <a:gd name="T5" fmla="*/ 11 h 100"/>
              <a:gd name="T6" fmla="*/ 9 w 88"/>
              <a:gd name="T7" fmla="*/ 20 h 100"/>
              <a:gd name="T8" fmla="*/ 8 w 88"/>
              <a:gd name="T9" fmla="*/ 16 h 100"/>
              <a:gd name="T10" fmla="*/ 52 w 88"/>
              <a:gd name="T11" fmla="*/ 8 h 100"/>
              <a:gd name="T12" fmla="*/ 36 w 88"/>
              <a:gd name="T13" fmla="*/ 8 h 100"/>
              <a:gd name="T14" fmla="*/ 32 w 88"/>
              <a:gd name="T15" fmla="*/ 4 h 100"/>
              <a:gd name="T16" fmla="*/ 36 w 88"/>
              <a:gd name="T17" fmla="*/ 0 h 100"/>
              <a:gd name="T18" fmla="*/ 52 w 88"/>
              <a:gd name="T19" fmla="*/ 0 h 100"/>
              <a:gd name="T20" fmla="*/ 56 w 88"/>
              <a:gd name="T21" fmla="*/ 4 h 100"/>
              <a:gd name="T22" fmla="*/ 52 w 88"/>
              <a:gd name="T23" fmla="*/ 8 h 100"/>
              <a:gd name="T24" fmla="*/ 40 w 88"/>
              <a:gd name="T25" fmla="*/ 24 h 100"/>
              <a:gd name="T26" fmla="*/ 48 w 88"/>
              <a:gd name="T27" fmla="*/ 24 h 100"/>
              <a:gd name="T28" fmla="*/ 48 w 88"/>
              <a:gd name="T29" fmla="*/ 60 h 100"/>
              <a:gd name="T30" fmla="*/ 40 w 88"/>
              <a:gd name="T31" fmla="*/ 60 h 100"/>
              <a:gd name="T32" fmla="*/ 40 w 88"/>
              <a:gd name="T33" fmla="*/ 24 h 100"/>
              <a:gd name="T34" fmla="*/ 44 w 88"/>
              <a:gd name="T35" fmla="*/ 21 h 100"/>
              <a:gd name="T36" fmla="*/ 9 w 88"/>
              <a:gd name="T37" fmla="*/ 56 h 100"/>
              <a:gd name="T38" fmla="*/ 44 w 88"/>
              <a:gd name="T39" fmla="*/ 91 h 100"/>
              <a:gd name="T40" fmla="*/ 79 w 88"/>
              <a:gd name="T41" fmla="*/ 56 h 100"/>
              <a:gd name="T42" fmla="*/ 44 w 88"/>
              <a:gd name="T43" fmla="*/ 21 h 100"/>
              <a:gd name="T44" fmla="*/ 44 w 88"/>
              <a:gd name="T45" fmla="*/ 100 h 100"/>
              <a:gd name="T46" fmla="*/ 0 w 88"/>
              <a:gd name="T47" fmla="*/ 56 h 100"/>
              <a:gd name="T48" fmla="*/ 44 w 88"/>
              <a:gd name="T49" fmla="*/ 12 h 100"/>
              <a:gd name="T50" fmla="*/ 88 w 88"/>
              <a:gd name="T51" fmla="*/ 56 h 100"/>
              <a:gd name="T52" fmla="*/ 44 w 88"/>
              <a:gd name="T5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8" h="100">
                <a:moveTo>
                  <a:pt x="8" y="16"/>
                </a:moveTo>
                <a:cubicBezTo>
                  <a:pt x="8" y="11"/>
                  <a:pt x="12" y="8"/>
                  <a:pt x="17" y="8"/>
                </a:cubicBezTo>
                <a:cubicBezTo>
                  <a:pt x="20" y="8"/>
                  <a:pt x="22" y="9"/>
                  <a:pt x="24" y="11"/>
                </a:cubicBezTo>
                <a:cubicBezTo>
                  <a:pt x="18" y="12"/>
                  <a:pt x="13" y="16"/>
                  <a:pt x="9" y="20"/>
                </a:cubicBezTo>
                <a:cubicBezTo>
                  <a:pt x="9" y="19"/>
                  <a:pt x="8" y="17"/>
                  <a:pt x="8" y="16"/>
                </a:cubicBezTo>
                <a:close/>
                <a:moveTo>
                  <a:pt x="52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4" y="0"/>
                  <a:pt x="56" y="2"/>
                  <a:pt x="56" y="4"/>
                </a:cubicBezTo>
                <a:cubicBezTo>
                  <a:pt x="56" y="6"/>
                  <a:pt x="54" y="8"/>
                  <a:pt x="52" y="8"/>
                </a:cubicBezTo>
                <a:close/>
                <a:moveTo>
                  <a:pt x="40" y="24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60"/>
                  <a:pt x="48" y="60"/>
                  <a:pt x="48" y="60"/>
                </a:cubicBezTo>
                <a:cubicBezTo>
                  <a:pt x="40" y="60"/>
                  <a:pt x="40" y="60"/>
                  <a:pt x="40" y="60"/>
                </a:cubicBezTo>
                <a:lnTo>
                  <a:pt x="40" y="24"/>
                </a:lnTo>
                <a:close/>
                <a:moveTo>
                  <a:pt x="44" y="21"/>
                </a:moveTo>
                <a:cubicBezTo>
                  <a:pt x="25" y="21"/>
                  <a:pt x="9" y="37"/>
                  <a:pt x="9" y="56"/>
                </a:cubicBezTo>
                <a:cubicBezTo>
                  <a:pt x="9" y="75"/>
                  <a:pt x="25" y="91"/>
                  <a:pt x="44" y="91"/>
                </a:cubicBezTo>
                <a:cubicBezTo>
                  <a:pt x="63" y="91"/>
                  <a:pt x="79" y="75"/>
                  <a:pt x="79" y="56"/>
                </a:cubicBezTo>
                <a:cubicBezTo>
                  <a:pt x="79" y="37"/>
                  <a:pt x="63" y="21"/>
                  <a:pt x="44" y="21"/>
                </a:cubicBezTo>
                <a:close/>
                <a:moveTo>
                  <a:pt x="44" y="100"/>
                </a:moveTo>
                <a:cubicBezTo>
                  <a:pt x="20" y="100"/>
                  <a:pt x="0" y="80"/>
                  <a:pt x="0" y="56"/>
                </a:cubicBezTo>
                <a:cubicBezTo>
                  <a:pt x="0" y="32"/>
                  <a:pt x="20" y="12"/>
                  <a:pt x="44" y="12"/>
                </a:cubicBezTo>
                <a:cubicBezTo>
                  <a:pt x="68" y="12"/>
                  <a:pt x="88" y="32"/>
                  <a:pt x="88" y="56"/>
                </a:cubicBezTo>
                <a:cubicBezTo>
                  <a:pt x="88" y="80"/>
                  <a:pt x="68" y="100"/>
                  <a:pt x="44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4" name="Freeform 977">
            <a:extLst>
              <a:ext uri="{FF2B5EF4-FFF2-40B4-BE49-F238E27FC236}">
                <a16:creationId xmlns:a16="http://schemas.microsoft.com/office/drawing/2014/main" id="{AA619C61-681C-EB40-ACA6-2804CADF7863}"/>
              </a:ext>
            </a:extLst>
          </p:cNvPr>
          <p:cNvSpPr>
            <a:spLocks noEditPoints="1"/>
          </p:cNvSpPr>
          <p:nvPr/>
        </p:nvSpPr>
        <p:spPr bwMode="auto">
          <a:xfrm>
            <a:off x="5708947" y="4487342"/>
            <a:ext cx="183227" cy="189545"/>
          </a:xfrm>
          <a:custGeom>
            <a:avLst/>
            <a:gdLst>
              <a:gd name="T0" fmla="*/ 2 w 92"/>
              <a:gd name="T1" fmla="*/ 25 h 96"/>
              <a:gd name="T2" fmla="*/ 0 w 92"/>
              <a:gd name="T3" fmla="*/ 16 h 96"/>
              <a:gd name="T4" fmla="*/ 16 w 92"/>
              <a:gd name="T5" fmla="*/ 0 h 96"/>
              <a:gd name="T6" fmla="*/ 28 w 92"/>
              <a:gd name="T7" fmla="*/ 6 h 96"/>
              <a:gd name="T8" fmla="*/ 2 w 92"/>
              <a:gd name="T9" fmla="*/ 25 h 96"/>
              <a:gd name="T10" fmla="*/ 40 w 92"/>
              <a:gd name="T11" fmla="*/ 56 h 96"/>
              <a:gd name="T12" fmla="*/ 40 w 92"/>
              <a:gd name="T13" fmla="*/ 48 h 96"/>
              <a:gd name="T14" fmla="*/ 40 w 92"/>
              <a:gd name="T15" fmla="*/ 20 h 96"/>
              <a:gd name="T16" fmla="*/ 48 w 92"/>
              <a:gd name="T17" fmla="*/ 20 h 96"/>
              <a:gd name="T18" fmla="*/ 48 w 92"/>
              <a:gd name="T19" fmla="*/ 48 h 96"/>
              <a:gd name="T20" fmla="*/ 68 w 92"/>
              <a:gd name="T21" fmla="*/ 48 h 96"/>
              <a:gd name="T22" fmla="*/ 68 w 92"/>
              <a:gd name="T23" fmla="*/ 56 h 96"/>
              <a:gd name="T24" fmla="*/ 48 w 92"/>
              <a:gd name="T25" fmla="*/ 56 h 96"/>
              <a:gd name="T26" fmla="*/ 40 w 92"/>
              <a:gd name="T27" fmla="*/ 56 h 96"/>
              <a:gd name="T28" fmla="*/ 44 w 92"/>
              <a:gd name="T29" fmla="*/ 17 h 96"/>
              <a:gd name="T30" fmla="*/ 9 w 92"/>
              <a:gd name="T31" fmla="*/ 52 h 96"/>
              <a:gd name="T32" fmla="*/ 44 w 92"/>
              <a:gd name="T33" fmla="*/ 87 h 96"/>
              <a:gd name="T34" fmla="*/ 79 w 92"/>
              <a:gd name="T35" fmla="*/ 52 h 96"/>
              <a:gd name="T36" fmla="*/ 44 w 92"/>
              <a:gd name="T37" fmla="*/ 17 h 96"/>
              <a:gd name="T38" fmla="*/ 88 w 92"/>
              <a:gd name="T39" fmla="*/ 52 h 96"/>
              <a:gd name="T40" fmla="*/ 44 w 92"/>
              <a:gd name="T41" fmla="*/ 96 h 96"/>
              <a:gd name="T42" fmla="*/ 0 w 92"/>
              <a:gd name="T43" fmla="*/ 52 h 96"/>
              <a:gd name="T44" fmla="*/ 44 w 92"/>
              <a:gd name="T45" fmla="*/ 8 h 96"/>
              <a:gd name="T46" fmla="*/ 88 w 92"/>
              <a:gd name="T47" fmla="*/ 52 h 96"/>
              <a:gd name="T48" fmla="*/ 89 w 92"/>
              <a:gd name="T49" fmla="*/ 25 h 96"/>
              <a:gd name="T50" fmla="*/ 64 w 92"/>
              <a:gd name="T51" fmla="*/ 6 h 96"/>
              <a:gd name="T52" fmla="*/ 76 w 92"/>
              <a:gd name="T53" fmla="*/ 0 h 96"/>
              <a:gd name="T54" fmla="*/ 92 w 92"/>
              <a:gd name="T55" fmla="*/ 16 h 96"/>
              <a:gd name="T56" fmla="*/ 89 w 92"/>
              <a:gd name="T57" fmla="*/ 2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92" h="96">
                <a:moveTo>
                  <a:pt x="2" y="25"/>
                </a:moveTo>
                <a:cubicBezTo>
                  <a:pt x="1" y="22"/>
                  <a:pt x="0" y="19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21" y="0"/>
                  <a:pt x="25" y="2"/>
                  <a:pt x="28" y="6"/>
                </a:cubicBezTo>
                <a:cubicBezTo>
                  <a:pt x="17" y="9"/>
                  <a:pt x="8" y="16"/>
                  <a:pt x="2" y="25"/>
                </a:cubicBezTo>
                <a:close/>
                <a:moveTo>
                  <a:pt x="40" y="56"/>
                </a:moveTo>
                <a:cubicBezTo>
                  <a:pt x="40" y="48"/>
                  <a:pt x="40" y="48"/>
                  <a:pt x="40" y="48"/>
                </a:cubicBezTo>
                <a:cubicBezTo>
                  <a:pt x="40" y="20"/>
                  <a:pt x="40" y="20"/>
                  <a:pt x="40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8" y="48"/>
                  <a:pt x="48" y="48"/>
                  <a:pt x="48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56"/>
                  <a:pt x="68" y="56"/>
                  <a:pt x="68" y="56"/>
                </a:cubicBezTo>
                <a:cubicBezTo>
                  <a:pt x="48" y="56"/>
                  <a:pt x="48" y="56"/>
                  <a:pt x="48" y="56"/>
                </a:cubicBezTo>
                <a:lnTo>
                  <a:pt x="40" y="56"/>
                </a:lnTo>
                <a:close/>
                <a:moveTo>
                  <a:pt x="44" y="17"/>
                </a:moveTo>
                <a:cubicBezTo>
                  <a:pt x="25" y="17"/>
                  <a:pt x="9" y="33"/>
                  <a:pt x="9" y="52"/>
                </a:cubicBezTo>
                <a:cubicBezTo>
                  <a:pt x="9" y="71"/>
                  <a:pt x="25" y="87"/>
                  <a:pt x="44" y="87"/>
                </a:cubicBezTo>
                <a:cubicBezTo>
                  <a:pt x="63" y="87"/>
                  <a:pt x="79" y="71"/>
                  <a:pt x="79" y="52"/>
                </a:cubicBezTo>
                <a:cubicBezTo>
                  <a:pt x="79" y="33"/>
                  <a:pt x="63" y="17"/>
                  <a:pt x="44" y="17"/>
                </a:cubicBezTo>
                <a:close/>
                <a:moveTo>
                  <a:pt x="88" y="52"/>
                </a:moveTo>
                <a:cubicBezTo>
                  <a:pt x="88" y="76"/>
                  <a:pt x="68" y="96"/>
                  <a:pt x="44" y="96"/>
                </a:cubicBezTo>
                <a:cubicBezTo>
                  <a:pt x="20" y="96"/>
                  <a:pt x="0" y="76"/>
                  <a:pt x="0" y="52"/>
                </a:cubicBezTo>
                <a:cubicBezTo>
                  <a:pt x="0" y="28"/>
                  <a:pt x="20" y="8"/>
                  <a:pt x="44" y="8"/>
                </a:cubicBezTo>
                <a:cubicBezTo>
                  <a:pt x="68" y="8"/>
                  <a:pt x="88" y="28"/>
                  <a:pt x="88" y="52"/>
                </a:cubicBezTo>
                <a:close/>
                <a:moveTo>
                  <a:pt x="89" y="25"/>
                </a:moveTo>
                <a:cubicBezTo>
                  <a:pt x="84" y="16"/>
                  <a:pt x="75" y="9"/>
                  <a:pt x="64" y="6"/>
                </a:cubicBezTo>
                <a:cubicBezTo>
                  <a:pt x="67" y="2"/>
                  <a:pt x="71" y="0"/>
                  <a:pt x="76" y="0"/>
                </a:cubicBezTo>
                <a:cubicBezTo>
                  <a:pt x="85" y="0"/>
                  <a:pt x="92" y="7"/>
                  <a:pt x="92" y="16"/>
                </a:cubicBezTo>
                <a:cubicBezTo>
                  <a:pt x="92" y="19"/>
                  <a:pt x="91" y="22"/>
                  <a:pt x="89" y="2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5" name="Freeform 978">
            <a:extLst>
              <a:ext uri="{FF2B5EF4-FFF2-40B4-BE49-F238E27FC236}">
                <a16:creationId xmlns:a16="http://schemas.microsoft.com/office/drawing/2014/main" id="{D9AF9E80-E48A-B447-8D9E-9DA86B7BA01E}"/>
              </a:ext>
            </a:extLst>
          </p:cNvPr>
          <p:cNvSpPr>
            <a:spLocks noEditPoints="1"/>
          </p:cNvSpPr>
          <p:nvPr/>
        </p:nvSpPr>
        <p:spPr bwMode="auto">
          <a:xfrm>
            <a:off x="5360156" y="4495239"/>
            <a:ext cx="176910" cy="173752"/>
          </a:xfrm>
          <a:custGeom>
            <a:avLst/>
            <a:gdLst>
              <a:gd name="T0" fmla="*/ 40 w 88"/>
              <a:gd name="T1" fmla="*/ 52 h 88"/>
              <a:gd name="T2" fmla="*/ 40 w 88"/>
              <a:gd name="T3" fmla="*/ 44 h 88"/>
              <a:gd name="T4" fmla="*/ 40 w 88"/>
              <a:gd name="T5" fmla="*/ 16 h 88"/>
              <a:gd name="T6" fmla="*/ 48 w 88"/>
              <a:gd name="T7" fmla="*/ 16 h 88"/>
              <a:gd name="T8" fmla="*/ 48 w 88"/>
              <a:gd name="T9" fmla="*/ 44 h 88"/>
              <a:gd name="T10" fmla="*/ 68 w 88"/>
              <a:gd name="T11" fmla="*/ 44 h 88"/>
              <a:gd name="T12" fmla="*/ 68 w 88"/>
              <a:gd name="T13" fmla="*/ 52 h 88"/>
              <a:gd name="T14" fmla="*/ 48 w 88"/>
              <a:gd name="T15" fmla="*/ 52 h 88"/>
              <a:gd name="T16" fmla="*/ 40 w 88"/>
              <a:gd name="T17" fmla="*/ 52 h 88"/>
              <a:gd name="T18" fmla="*/ 44 w 88"/>
              <a:gd name="T19" fmla="*/ 9 h 88"/>
              <a:gd name="T20" fmla="*/ 9 w 88"/>
              <a:gd name="T21" fmla="*/ 44 h 88"/>
              <a:gd name="T22" fmla="*/ 44 w 88"/>
              <a:gd name="T23" fmla="*/ 79 h 88"/>
              <a:gd name="T24" fmla="*/ 79 w 88"/>
              <a:gd name="T25" fmla="*/ 44 h 88"/>
              <a:gd name="T26" fmla="*/ 44 w 88"/>
              <a:gd name="T27" fmla="*/ 9 h 88"/>
              <a:gd name="T28" fmla="*/ 44 w 88"/>
              <a:gd name="T29" fmla="*/ 88 h 88"/>
              <a:gd name="T30" fmla="*/ 0 w 88"/>
              <a:gd name="T31" fmla="*/ 44 h 88"/>
              <a:gd name="T32" fmla="*/ 44 w 88"/>
              <a:gd name="T33" fmla="*/ 0 h 88"/>
              <a:gd name="T34" fmla="*/ 88 w 88"/>
              <a:gd name="T35" fmla="*/ 44 h 88"/>
              <a:gd name="T36" fmla="*/ 44 w 88"/>
              <a:gd name="T37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88" h="88">
                <a:moveTo>
                  <a:pt x="40" y="52"/>
                </a:moveTo>
                <a:cubicBezTo>
                  <a:pt x="40" y="44"/>
                  <a:pt x="40" y="44"/>
                  <a:pt x="40" y="44"/>
                </a:cubicBezTo>
                <a:cubicBezTo>
                  <a:pt x="40" y="16"/>
                  <a:pt x="40" y="16"/>
                  <a:pt x="40" y="16"/>
                </a:cubicBezTo>
                <a:cubicBezTo>
                  <a:pt x="48" y="16"/>
                  <a:pt x="48" y="16"/>
                  <a:pt x="48" y="16"/>
                </a:cubicBezTo>
                <a:cubicBezTo>
                  <a:pt x="48" y="44"/>
                  <a:pt x="48" y="44"/>
                  <a:pt x="48" y="44"/>
                </a:cubicBezTo>
                <a:cubicBezTo>
                  <a:pt x="68" y="44"/>
                  <a:pt x="68" y="44"/>
                  <a:pt x="68" y="44"/>
                </a:cubicBezTo>
                <a:cubicBezTo>
                  <a:pt x="68" y="52"/>
                  <a:pt x="68" y="52"/>
                  <a:pt x="68" y="52"/>
                </a:cubicBezTo>
                <a:cubicBezTo>
                  <a:pt x="48" y="52"/>
                  <a:pt x="48" y="52"/>
                  <a:pt x="48" y="52"/>
                </a:cubicBezTo>
                <a:lnTo>
                  <a:pt x="40" y="52"/>
                </a:lnTo>
                <a:close/>
                <a:moveTo>
                  <a:pt x="44" y="9"/>
                </a:moveTo>
                <a:cubicBezTo>
                  <a:pt x="25" y="9"/>
                  <a:pt x="9" y="25"/>
                  <a:pt x="9" y="44"/>
                </a:cubicBezTo>
                <a:cubicBezTo>
                  <a:pt x="9" y="63"/>
                  <a:pt x="25" y="79"/>
                  <a:pt x="44" y="79"/>
                </a:cubicBezTo>
                <a:cubicBezTo>
                  <a:pt x="63" y="79"/>
                  <a:pt x="79" y="63"/>
                  <a:pt x="79" y="44"/>
                </a:cubicBezTo>
                <a:cubicBezTo>
                  <a:pt x="79" y="25"/>
                  <a:pt x="63" y="9"/>
                  <a:pt x="44" y="9"/>
                </a:cubicBezTo>
                <a:close/>
                <a:moveTo>
                  <a:pt x="44" y="88"/>
                </a:moveTo>
                <a:cubicBezTo>
                  <a:pt x="20" y="88"/>
                  <a:pt x="0" y="68"/>
                  <a:pt x="0" y="44"/>
                </a:cubicBezTo>
                <a:cubicBezTo>
                  <a:pt x="0" y="20"/>
                  <a:pt x="20" y="0"/>
                  <a:pt x="44" y="0"/>
                </a:cubicBezTo>
                <a:cubicBezTo>
                  <a:pt x="68" y="0"/>
                  <a:pt x="88" y="20"/>
                  <a:pt x="88" y="44"/>
                </a:cubicBezTo>
                <a:cubicBezTo>
                  <a:pt x="88" y="68"/>
                  <a:pt x="68" y="88"/>
                  <a:pt x="44" y="8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6" name="Freeform 979">
            <a:extLst>
              <a:ext uri="{FF2B5EF4-FFF2-40B4-BE49-F238E27FC236}">
                <a16:creationId xmlns:a16="http://schemas.microsoft.com/office/drawing/2014/main" id="{E8172F13-F2E4-2B4F-ADB6-E9BBFAB37A6A}"/>
              </a:ext>
            </a:extLst>
          </p:cNvPr>
          <p:cNvSpPr>
            <a:spLocks noEditPoints="1"/>
          </p:cNvSpPr>
          <p:nvPr/>
        </p:nvSpPr>
        <p:spPr bwMode="auto">
          <a:xfrm>
            <a:off x="5079104" y="4487342"/>
            <a:ext cx="167434" cy="189545"/>
          </a:xfrm>
          <a:custGeom>
            <a:avLst/>
            <a:gdLst>
              <a:gd name="T0" fmla="*/ 8 w 84"/>
              <a:gd name="T1" fmla="*/ 15 h 96"/>
              <a:gd name="T2" fmla="*/ 16 w 84"/>
              <a:gd name="T3" fmla="*/ 8 h 96"/>
              <a:gd name="T4" fmla="*/ 23 w 84"/>
              <a:gd name="T5" fmla="*/ 11 h 96"/>
              <a:gd name="T6" fmla="*/ 9 w 84"/>
              <a:gd name="T7" fmla="*/ 20 h 96"/>
              <a:gd name="T8" fmla="*/ 8 w 84"/>
              <a:gd name="T9" fmla="*/ 15 h 96"/>
              <a:gd name="T10" fmla="*/ 48 w 84"/>
              <a:gd name="T11" fmla="*/ 8 h 96"/>
              <a:gd name="T12" fmla="*/ 36 w 84"/>
              <a:gd name="T13" fmla="*/ 8 h 96"/>
              <a:gd name="T14" fmla="*/ 32 w 84"/>
              <a:gd name="T15" fmla="*/ 4 h 96"/>
              <a:gd name="T16" fmla="*/ 36 w 84"/>
              <a:gd name="T17" fmla="*/ 0 h 96"/>
              <a:gd name="T18" fmla="*/ 48 w 84"/>
              <a:gd name="T19" fmla="*/ 0 h 96"/>
              <a:gd name="T20" fmla="*/ 52 w 84"/>
              <a:gd name="T21" fmla="*/ 4 h 96"/>
              <a:gd name="T22" fmla="*/ 48 w 84"/>
              <a:gd name="T23" fmla="*/ 8 h 96"/>
              <a:gd name="T24" fmla="*/ 72 w 84"/>
              <a:gd name="T25" fmla="*/ 52 h 96"/>
              <a:gd name="T26" fmla="*/ 72 w 84"/>
              <a:gd name="T27" fmla="*/ 56 h 96"/>
              <a:gd name="T28" fmla="*/ 76 w 84"/>
              <a:gd name="T29" fmla="*/ 56 h 96"/>
              <a:gd name="T30" fmla="*/ 76 w 84"/>
              <a:gd name="T31" fmla="*/ 52 h 96"/>
              <a:gd name="T32" fmla="*/ 72 w 84"/>
              <a:gd name="T33" fmla="*/ 52 h 96"/>
              <a:gd name="T34" fmla="*/ 44 w 84"/>
              <a:gd name="T35" fmla="*/ 84 h 96"/>
              <a:gd name="T36" fmla="*/ 40 w 84"/>
              <a:gd name="T37" fmla="*/ 84 h 96"/>
              <a:gd name="T38" fmla="*/ 40 w 84"/>
              <a:gd name="T39" fmla="*/ 88 h 96"/>
              <a:gd name="T40" fmla="*/ 44 w 84"/>
              <a:gd name="T41" fmla="*/ 88 h 96"/>
              <a:gd name="T42" fmla="*/ 44 w 84"/>
              <a:gd name="T43" fmla="*/ 84 h 96"/>
              <a:gd name="T44" fmla="*/ 44 w 84"/>
              <a:gd name="T45" fmla="*/ 24 h 96"/>
              <a:gd name="T46" fmla="*/ 40 w 84"/>
              <a:gd name="T47" fmla="*/ 24 h 96"/>
              <a:gd name="T48" fmla="*/ 40 w 84"/>
              <a:gd name="T49" fmla="*/ 60 h 96"/>
              <a:gd name="T50" fmla="*/ 44 w 84"/>
              <a:gd name="T51" fmla="*/ 60 h 96"/>
              <a:gd name="T52" fmla="*/ 44 w 84"/>
              <a:gd name="T53" fmla="*/ 24 h 96"/>
              <a:gd name="T54" fmla="*/ 12 w 84"/>
              <a:gd name="T55" fmla="*/ 52 h 96"/>
              <a:gd name="T56" fmla="*/ 8 w 84"/>
              <a:gd name="T57" fmla="*/ 52 h 96"/>
              <a:gd name="T58" fmla="*/ 8 w 84"/>
              <a:gd name="T59" fmla="*/ 56 h 96"/>
              <a:gd name="T60" fmla="*/ 12 w 84"/>
              <a:gd name="T61" fmla="*/ 56 h 96"/>
              <a:gd name="T62" fmla="*/ 12 w 84"/>
              <a:gd name="T63" fmla="*/ 52 h 96"/>
              <a:gd name="T64" fmla="*/ 42 w 84"/>
              <a:gd name="T65" fmla="*/ 96 h 96"/>
              <a:gd name="T66" fmla="*/ 0 w 84"/>
              <a:gd name="T67" fmla="*/ 54 h 96"/>
              <a:gd name="T68" fmla="*/ 42 w 84"/>
              <a:gd name="T69" fmla="*/ 12 h 96"/>
              <a:gd name="T70" fmla="*/ 84 w 84"/>
              <a:gd name="T71" fmla="*/ 54 h 96"/>
              <a:gd name="T72" fmla="*/ 42 w 84"/>
              <a:gd name="T73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84" h="96">
                <a:moveTo>
                  <a:pt x="8" y="15"/>
                </a:moveTo>
                <a:cubicBezTo>
                  <a:pt x="8" y="11"/>
                  <a:pt x="12" y="8"/>
                  <a:pt x="16" y="8"/>
                </a:cubicBezTo>
                <a:cubicBezTo>
                  <a:pt x="19" y="8"/>
                  <a:pt x="21" y="9"/>
                  <a:pt x="23" y="11"/>
                </a:cubicBezTo>
                <a:cubicBezTo>
                  <a:pt x="17" y="12"/>
                  <a:pt x="12" y="15"/>
                  <a:pt x="9" y="20"/>
                </a:cubicBezTo>
                <a:cubicBezTo>
                  <a:pt x="8" y="18"/>
                  <a:pt x="8" y="17"/>
                  <a:pt x="8" y="15"/>
                </a:cubicBezTo>
                <a:close/>
                <a:moveTo>
                  <a:pt x="48" y="8"/>
                </a:moveTo>
                <a:cubicBezTo>
                  <a:pt x="36" y="8"/>
                  <a:pt x="36" y="8"/>
                  <a:pt x="36" y="8"/>
                </a:cubicBezTo>
                <a:cubicBezTo>
                  <a:pt x="34" y="8"/>
                  <a:pt x="32" y="6"/>
                  <a:pt x="32" y="4"/>
                </a:cubicBezTo>
                <a:cubicBezTo>
                  <a:pt x="32" y="2"/>
                  <a:pt x="34" y="0"/>
                  <a:pt x="36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6"/>
                  <a:pt x="50" y="8"/>
                  <a:pt x="48" y="8"/>
                </a:cubicBezTo>
                <a:close/>
                <a:moveTo>
                  <a:pt x="72" y="52"/>
                </a:moveTo>
                <a:cubicBezTo>
                  <a:pt x="72" y="56"/>
                  <a:pt x="72" y="56"/>
                  <a:pt x="72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2"/>
                  <a:pt x="76" y="52"/>
                  <a:pt x="76" y="52"/>
                </a:cubicBezTo>
                <a:lnTo>
                  <a:pt x="72" y="52"/>
                </a:lnTo>
                <a:close/>
                <a:moveTo>
                  <a:pt x="44" y="84"/>
                </a:moveTo>
                <a:cubicBezTo>
                  <a:pt x="40" y="84"/>
                  <a:pt x="40" y="84"/>
                  <a:pt x="40" y="84"/>
                </a:cubicBezTo>
                <a:cubicBezTo>
                  <a:pt x="40" y="88"/>
                  <a:pt x="40" y="88"/>
                  <a:pt x="40" y="88"/>
                </a:cubicBezTo>
                <a:cubicBezTo>
                  <a:pt x="44" y="88"/>
                  <a:pt x="44" y="88"/>
                  <a:pt x="44" y="88"/>
                </a:cubicBezTo>
                <a:lnTo>
                  <a:pt x="44" y="84"/>
                </a:lnTo>
                <a:close/>
                <a:moveTo>
                  <a:pt x="44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60"/>
                  <a:pt x="40" y="60"/>
                  <a:pt x="40" y="60"/>
                </a:cubicBezTo>
                <a:cubicBezTo>
                  <a:pt x="44" y="60"/>
                  <a:pt x="44" y="60"/>
                  <a:pt x="44" y="60"/>
                </a:cubicBezTo>
                <a:lnTo>
                  <a:pt x="44" y="24"/>
                </a:lnTo>
                <a:close/>
                <a:moveTo>
                  <a:pt x="12" y="52"/>
                </a:moveTo>
                <a:cubicBezTo>
                  <a:pt x="8" y="52"/>
                  <a:pt x="8" y="52"/>
                  <a:pt x="8" y="52"/>
                </a:cubicBezTo>
                <a:cubicBezTo>
                  <a:pt x="8" y="56"/>
                  <a:pt x="8" y="56"/>
                  <a:pt x="8" y="56"/>
                </a:cubicBezTo>
                <a:cubicBezTo>
                  <a:pt x="12" y="56"/>
                  <a:pt x="12" y="56"/>
                  <a:pt x="12" y="56"/>
                </a:cubicBezTo>
                <a:lnTo>
                  <a:pt x="12" y="52"/>
                </a:lnTo>
                <a:close/>
                <a:moveTo>
                  <a:pt x="42" y="96"/>
                </a:moveTo>
                <a:cubicBezTo>
                  <a:pt x="19" y="96"/>
                  <a:pt x="0" y="77"/>
                  <a:pt x="0" y="54"/>
                </a:cubicBezTo>
                <a:cubicBezTo>
                  <a:pt x="0" y="31"/>
                  <a:pt x="19" y="12"/>
                  <a:pt x="42" y="12"/>
                </a:cubicBezTo>
                <a:cubicBezTo>
                  <a:pt x="65" y="12"/>
                  <a:pt x="84" y="31"/>
                  <a:pt x="84" y="54"/>
                </a:cubicBezTo>
                <a:cubicBezTo>
                  <a:pt x="84" y="77"/>
                  <a:pt x="65" y="96"/>
                  <a:pt x="42" y="9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7" name="Freeform 980">
            <a:extLst>
              <a:ext uri="{FF2B5EF4-FFF2-40B4-BE49-F238E27FC236}">
                <a16:creationId xmlns:a16="http://schemas.microsoft.com/office/drawing/2014/main" id="{F774408A-6C77-564A-AA21-FF00BFDB8574}"/>
              </a:ext>
            </a:extLst>
          </p:cNvPr>
          <p:cNvSpPr>
            <a:spLocks noEditPoints="1"/>
          </p:cNvSpPr>
          <p:nvPr/>
        </p:nvSpPr>
        <p:spPr bwMode="auto">
          <a:xfrm>
            <a:off x="4787779" y="4492080"/>
            <a:ext cx="173751" cy="180068"/>
          </a:xfrm>
          <a:custGeom>
            <a:avLst/>
            <a:gdLst>
              <a:gd name="T0" fmla="*/ 2 w 88"/>
              <a:gd name="T1" fmla="*/ 24 h 92"/>
              <a:gd name="T2" fmla="*/ 0 w 88"/>
              <a:gd name="T3" fmla="*/ 15 h 92"/>
              <a:gd name="T4" fmla="*/ 15 w 88"/>
              <a:gd name="T5" fmla="*/ 0 h 92"/>
              <a:gd name="T6" fmla="*/ 27 w 88"/>
              <a:gd name="T7" fmla="*/ 5 h 92"/>
              <a:gd name="T8" fmla="*/ 2 w 88"/>
              <a:gd name="T9" fmla="*/ 24 h 92"/>
              <a:gd name="T10" fmla="*/ 64 w 88"/>
              <a:gd name="T11" fmla="*/ 48 h 92"/>
              <a:gd name="T12" fmla="*/ 44 w 88"/>
              <a:gd name="T13" fmla="*/ 48 h 92"/>
              <a:gd name="T14" fmla="*/ 44 w 88"/>
              <a:gd name="T15" fmla="*/ 20 h 92"/>
              <a:gd name="T16" fmla="*/ 40 w 88"/>
              <a:gd name="T17" fmla="*/ 20 h 92"/>
              <a:gd name="T18" fmla="*/ 40 w 88"/>
              <a:gd name="T19" fmla="*/ 48 h 92"/>
              <a:gd name="T20" fmla="*/ 40 w 88"/>
              <a:gd name="T21" fmla="*/ 52 h 92"/>
              <a:gd name="T22" fmla="*/ 44 w 88"/>
              <a:gd name="T23" fmla="*/ 52 h 92"/>
              <a:gd name="T24" fmla="*/ 64 w 88"/>
              <a:gd name="T25" fmla="*/ 52 h 92"/>
              <a:gd name="T26" fmla="*/ 64 w 88"/>
              <a:gd name="T27" fmla="*/ 48 h 92"/>
              <a:gd name="T28" fmla="*/ 40 w 88"/>
              <a:gd name="T29" fmla="*/ 84 h 92"/>
              <a:gd name="T30" fmla="*/ 44 w 88"/>
              <a:gd name="T31" fmla="*/ 84 h 92"/>
              <a:gd name="T32" fmla="*/ 44 w 88"/>
              <a:gd name="T33" fmla="*/ 80 h 92"/>
              <a:gd name="T34" fmla="*/ 40 w 88"/>
              <a:gd name="T35" fmla="*/ 80 h 92"/>
              <a:gd name="T36" fmla="*/ 40 w 88"/>
              <a:gd name="T37" fmla="*/ 84 h 92"/>
              <a:gd name="T38" fmla="*/ 12 w 88"/>
              <a:gd name="T39" fmla="*/ 48 h 92"/>
              <a:gd name="T40" fmla="*/ 8 w 88"/>
              <a:gd name="T41" fmla="*/ 48 h 92"/>
              <a:gd name="T42" fmla="*/ 8 w 88"/>
              <a:gd name="T43" fmla="*/ 52 h 92"/>
              <a:gd name="T44" fmla="*/ 12 w 88"/>
              <a:gd name="T45" fmla="*/ 52 h 92"/>
              <a:gd name="T46" fmla="*/ 12 w 88"/>
              <a:gd name="T47" fmla="*/ 48 h 92"/>
              <a:gd name="T48" fmla="*/ 72 w 88"/>
              <a:gd name="T49" fmla="*/ 52 h 92"/>
              <a:gd name="T50" fmla="*/ 76 w 88"/>
              <a:gd name="T51" fmla="*/ 52 h 92"/>
              <a:gd name="T52" fmla="*/ 76 w 88"/>
              <a:gd name="T53" fmla="*/ 48 h 92"/>
              <a:gd name="T54" fmla="*/ 72 w 88"/>
              <a:gd name="T55" fmla="*/ 48 h 92"/>
              <a:gd name="T56" fmla="*/ 72 w 88"/>
              <a:gd name="T57" fmla="*/ 52 h 92"/>
              <a:gd name="T58" fmla="*/ 84 w 88"/>
              <a:gd name="T59" fmla="*/ 50 h 92"/>
              <a:gd name="T60" fmla="*/ 42 w 88"/>
              <a:gd name="T61" fmla="*/ 92 h 92"/>
              <a:gd name="T62" fmla="*/ 0 w 88"/>
              <a:gd name="T63" fmla="*/ 50 h 92"/>
              <a:gd name="T64" fmla="*/ 42 w 88"/>
              <a:gd name="T65" fmla="*/ 8 h 92"/>
              <a:gd name="T66" fmla="*/ 84 w 88"/>
              <a:gd name="T67" fmla="*/ 50 h 92"/>
              <a:gd name="T68" fmla="*/ 85 w 88"/>
              <a:gd name="T69" fmla="*/ 24 h 92"/>
              <a:gd name="T70" fmla="*/ 61 w 88"/>
              <a:gd name="T71" fmla="*/ 5 h 92"/>
              <a:gd name="T72" fmla="*/ 73 w 88"/>
              <a:gd name="T73" fmla="*/ 0 h 92"/>
              <a:gd name="T74" fmla="*/ 88 w 88"/>
              <a:gd name="T75" fmla="*/ 15 h 92"/>
              <a:gd name="T76" fmla="*/ 85 w 88"/>
              <a:gd name="T77" fmla="*/ 24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88" h="92">
                <a:moveTo>
                  <a:pt x="2" y="24"/>
                </a:moveTo>
                <a:cubicBezTo>
                  <a:pt x="1" y="21"/>
                  <a:pt x="0" y="18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0" y="0"/>
                  <a:pt x="24" y="2"/>
                  <a:pt x="27" y="5"/>
                </a:cubicBezTo>
                <a:cubicBezTo>
                  <a:pt x="17" y="8"/>
                  <a:pt x="8" y="15"/>
                  <a:pt x="2" y="24"/>
                </a:cubicBezTo>
                <a:close/>
                <a:moveTo>
                  <a:pt x="64" y="48"/>
                </a:moveTo>
                <a:cubicBezTo>
                  <a:pt x="44" y="48"/>
                  <a:pt x="44" y="48"/>
                  <a:pt x="44" y="48"/>
                </a:cubicBezTo>
                <a:cubicBezTo>
                  <a:pt x="44" y="20"/>
                  <a:pt x="44" y="20"/>
                  <a:pt x="44" y="20"/>
                </a:cubicBezTo>
                <a:cubicBezTo>
                  <a:pt x="40" y="20"/>
                  <a:pt x="40" y="20"/>
                  <a:pt x="40" y="20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52"/>
                  <a:pt x="40" y="52"/>
                  <a:pt x="40" y="52"/>
                </a:cubicBezTo>
                <a:cubicBezTo>
                  <a:pt x="44" y="52"/>
                  <a:pt x="44" y="52"/>
                  <a:pt x="44" y="52"/>
                </a:cubicBezTo>
                <a:cubicBezTo>
                  <a:pt x="64" y="52"/>
                  <a:pt x="64" y="52"/>
                  <a:pt x="64" y="52"/>
                </a:cubicBezTo>
                <a:lnTo>
                  <a:pt x="64" y="48"/>
                </a:lnTo>
                <a:close/>
                <a:moveTo>
                  <a:pt x="40" y="84"/>
                </a:moveTo>
                <a:cubicBezTo>
                  <a:pt x="44" y="84"/>
                  <a:pt x="44" y="84"/>
                  <a:pt x="44" y="84"/>
                </a:cubicBezTo>
                <a:cubicBezTo>
                  <a:pt x="44" y="80"/>
                  <a:pt x="44" y="80"/>
                  <a:pt x="44" y="80"/>
                </a:cubicBezTo>
                <a:cubicBezTo>
                  <a:pt x="40" y="80"/>
                  <a:pt x="40" y="80"/>
                  <a:pt x="40" y="80"/>
                </a:cubicBezTo>
                <a:lnTo>
                  <a:pt x="40" y="84"/>
                </a:lnTo>
                <a:close/>
                <a:moveTo>
                  <a:pt x="12" y="48"/>
                </a:moveTo>
                <a:cubicBezTo>
                  <a:pt x="8" y="48"/>
                  <a:pt x="8" y="48"/>
                  <a:pt x="8" y="48"/>
                </a:cubicBezTo>
                <a:cubicBezTo>
                  <a:pt x="8" y="52"/>
                  <a:pt x="8" y="52"/>
                  <a:pt x="8" y="52"/>
                </a:cubicBezTo>
                <a:cubicBezTo>
                  <a:pt x="12" y="52"/>
                  <a:pt x="12" y="52"/>
                  <a:pt x="12" y="52"/>
                </a:cubicBezTo>
                <a:lnTo>
                  <a:pt x="12" y="48"/>
                </a:lnTo>
                <a:close/>
                <a:moveTo>
                  <a:pt x="72" y="52"/>
                </a:moveTo>
                <a:cubicBezTo>
                  <a:pt x="76" y="52"/>
                  <a:pt x="76" y="52"/>
                  <a:pt x="76" y="52"/>
                </a:cubicBezTo>
                <a:cubicBezTo>
                  <a:pt x="76" y="48"/>
                  <a:pt x="76" y="48"/>
                  <a:pt x="76" y="48"/>
                </a:cubicBezTo>
                <a:cubicBezTo>
                  <a:pt x="72" y="48"/>
                  <a:pt x="72" y="48"/>
                  <a:pt x="72" y="48"/>
                </a:cubicBezTo>
                <a:lnTo>
                  <a:pt x="72" y="52"/>
                </a:lnTo>
                <a:close/>
                <a:moveTo>
                  <a:pt x="84" y="50"/>
                </a:moveTo>
                <a:cubicBezTo>
                  <a:pt x="84" y="73"/>
                  <a:pt x="65" y="92"/>
                  <a:pt x="42" y="92"/>
                </a:cubicBezTo>
                <a:cubicBezTo>
                  <a:pt x="19" y="92"/>
                  <a:pt x="0" y="73"/>
                  <a:pt x="0" y="50"/>
                </a:cubicBezTo>
                <a:cubicBezTo>
                  <a:pt x="0" y="27"/>
                  <a:pt x="19" y="8"/>
                  <a:pt x="42" y="8"/>
                </a:cubicBezTo>
                <a:cubicBezTo>
                  <a:pt x="65" y="8"/>
                  <a:pt x="84" y="27"/>
                  <a:pt x="84" y="50"/>
                </a:cubicBezTo>
                <a:close/>
                <a:moveTo>
                  <a:pt x="85" y="24"/>
                </a:moveTo>
                <a:cubicBezTo>
                  <a:pt x="80" y="15"/>
                  <a:pt x="71" y="8"/>
                  <a:pt x="61" y="5"/>
                </a:cubicBezTo>
                <a:cubicBezTo>
                  <a:pt x="64" y="2"/>
                  <a:pt x="68" y="0"/>
                  <a:pt x="73" y="0"/>
                </a:cubicBezTo>
                <a:cubicBezTo>
                  <a:pt x="81" y="0"/>
                  <a:pt x="88" y="7"/>
                  <a:pt x="88" y="15"/>
                </a:cubicBezTo>
                <a:cubicBezTo>
                  <a:pt x="88" y="18"/>
                  <a:pt x="87" y="21"/>
                  <a:pt x="85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8" name="Freeform 981">
            <a:extLst>
              <a:ext uri="{FF2B5EF4-FFF2-40B4-BE49-F238E27FC236}">
                <a16:creationId xmlns:a16="http://schemas.microsoft.com/office/drawing/2014/main" id="{944A17A8-E5FF-D04E-BA12-8719CC1A61AA}"/>
              </a:ext>
            </a:extLst>
          </p:cNvPr>
          <p:cNvSpPr>
            <a:spLocks noEditPoints="1"/>
          </p:cNvSpPr>
          <p:nvPr/>
        </p:nvSpPr>
        <p:spPr bwMode="auto">
          <a:xfrm>
            <a:off x="4496049" y="4498398"/>
            <a:ext cx="167434" cy="167433"/>
          </a:xfrm>
          <a:custGeom>
            <a:avLst/>
            <a:gdLst>
              <a:gd name="T0" fmla="*/ 72 w 84"/>
              <a:gd name="T1" fmla="*/ 40 h 84"/>
              <a:gd name="T2" fmla="*/ 72 w 84"/>
              <a:gd name="T3" fmla="*/ 44 h 84"/>
              <a:gd name="T4" fmla="*/ 76 w 84"/>
              <a:gd name="T5" fmla="*/ 44 h 84"/>
              <a:gd name="T6" fmla="*/ 76 w 84"/>
              <a:gd name="T7" fmla="*/ 40 h 84"/>
              <a:gd name="T8" fmla="*/ 72 w 84"/>
              <a:gd name="T9" fmla="*/ 40 h 84"/>
              <a:gd name="T10" fmla="*/ 64 w 84"/>
              <a:gd name="T11" fmla="*/ 40 h 84"/>
              <a:gd name="T12" fmla="*/ 44 w 84"/>
              <a:gd name="T13" fmla="*/ 40 h 84"/>
              <a:gd name="T14" fmla="*/ 44 w 84"/>
              <a:gd name="T15" fmla="*/ 12 h 84"/>
              <a:gd name="T16" fmla="*/ 40 w 84"/>
              <a:gd name="T17" fmla="*/ 12 h 84"/>
              <a:gd name="T18" fmla="*/ 40 w 84"/>
              <a:gd name="T19" fmla="*/ 40 h 84"/>
              <a:gd name="T20" fmla="*/ 40 w 84"/>
              <a:gd name="T21" fmla="*/ 44 h 84"/>
              <a:gd name="T22" fmla="*/ 44 w 84"/>
              <a:gd name="T23" fmla="*/ 44 h 84"/>
              <a:gd name="T24" fmla="*/ 64 w 84"/>
              <a:gd name="T25" fmla="*/ 44 h 84"/>
              <a:gd name="T26" fmla="*/ 64 w 84"/>
              <a:gd name="T27" fmla="*/ 40 h 84"/>
              <a:gd name="T28" fmla="*/ 40 w 84"/>
              <a:gd name="T29" fmla="*/ 76 h 84"/>
              <a:gd name="T30" fmla="*/ 44 w 84"/>
              <a:gd name="T31" fmla="*/ 76 h 84"/>
              <a:gd name="T32" fmla="*/ 44 w 84"/>
              <a:gd name="T33" fmla="*/ 72 h 84"/>
              <a:gd name="T34" fmla="*/ 40 w 84"/>
              <a:gd name="T35" fmla="*/ 72 h 84"/>
              <a:gd name="T36" fmla="*/ 40 w 84"/>
              <a:gd name="T37" fmla="*/ 76 h 84"/>
              <a:gd name="T38" fmla="*/ 12 w 84"/>
              <a:gd name="T39" fmla="*/ 40 h 84"/>
              <a:gd name="T40" fmla="*/ 8 w 84"/>
              <a:gd name="T41" fmla="*/ 40 h 84"/>
              <a:gd name="T42" fmla="*/ 8 w 84"/>
              <a:gd name="T43" fmla="*/ 44 h 84"/>
              <a:gd name="T44" fmla="*/ 12 w 84"/>
              <a:gd name="T45" fmla="*/ 44 h 84"/>
              <a:gd name="T46" fmla="*/ 12 w 84"/>
              <a:gd name="T47" fmla="*/ 40 h 84"/>
              <a:gd name="T48" fmla="*/ 42 w 84"/>
              <a:gd name="T49" fmla="*/ 84 h 84"/>
              <a:gd name="T50" fmla="*/ 0 w 84"/>
              <a:gd name="T51" fmla="*/ 42 h 84"/>
              <a:gd name="T52" fmla="*/ 42 w 84"/>
              <a:gd name="T53" fmla="*/ 0 h 84"/>
              <a:gd name="T54" fmla="*/ 84 w 84"/>
              <a:gd name="T55" fmla="*/ 42 h 84"/>
              <a:gd name="T56" fmla="*/ 42 w 84"/>
              <a:gd name="T57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4" h="84">
                <a:moveTo>
                  <a:pt x="72" y="40"/>
                </a:moveTo>
                <a:cubicBezTo>
                  <a:pt x="72" y="44"/>
                  <a:pt x="72" y="44"/>
                  <a:pt x="72" y="44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0"/>
                  <a:pt x="76" y="40"/>
                  <a:pt x="76" y="40"/>
                </a:cubicBezTo>
                <a:lnTo>
                  <a:pt x="72" y="40"/>
                </a:lnTo>
                <a:close/>
                <a:moveTo>
                  <a:pt x="64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12"/>
                  <a:pt x="44" y="12"/>
                  <a:pt x="44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40"/>
                  <a:pt x="40" y="40"/>
                  <a:pt x="40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64" y="44"/>
                  <a:pt x="64" y="44"/>
                  <a:pt x="64" y="44"/>
                </a:cubicBezTo>
                <a:lnTo>
                  <a:pt x="64" y="40"/>
                </a:lnTo>
                <a:close/>
                <a:moveTo>
                  <a:pt x="40" y="76"/>
                </a:moveTo>
                <a:cubicBezTo>
                  <a:pt x="44" y="76"/>
                  <a:pt x="44" y="76"/>
                  <a:pt x="44" y="76"/>
                </a:cubicBezTo>
                <a:cubicBezTo>
                  <a:pt x="44" y="72"/>
                  <a:pt x="44" y="72"/>
                  <a:pt x="44" y="72"/>
                </a:cubicBezTo>
                <a:cubicBezTo>
                  <a:pt x="40" y="72"/>
                  <a:pt x="40" y="72"/>
                  <a:pt x="40" y="72"/>
                </a:cubicBezTo>
                <a:lnTo>
                  <a:pt x="40" y="76"/>
                </a:lnTo>
                <a:close/>
                <a:moveTo>
                  <a:pt x="12" y="40"/>
                </a:moveTo>
                <a:cubicBezTo>
                  <a:pt x="8" y="40"/>
                  <a:pt x="8" y="40"/>
                  <a:pt x="8" y="40"/>
                </a:cubicBezTo>
                <a:cubicBezTo>
                  <a:pt x="8" y="44"/>
                  <a:pt x="8" y="44"/>
                  <a:pt x="8" y="44"/>
                </a:cubicBezTo>
                <a:cubicBezTo>
                  <a:pt x="12" y="44"/>
                  <a:pt x="12" y="44"/>
                  <a:pt x="12" y="44"/>
                </a:cubicBezTo>
                <a:lnTo>
                  <a:pt x="12" y="40"/>
                </a:lnTo>
                <a:close/>
                <a:moveTo>
                  <a:pt x="42" y="84"/>
                </a:moveTo>
                <a:cubicBezTo>
                  <a:pt x="19" y="84"/>
                  <a:pt x="0" y="65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65" y="0"/>
                  <a:pt x="84" y="19"/>
                  <a:pt x="84" y="42"/>
                </a:cubicBezTo>
                <a:cubicBezTo>
                  <a:pt x="84" y="65"/>
                  <a:pt x="65" y="84"/>
                  <a:pt x="42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89" name="Freeform 982">
            <a:extLst>
              <a:ext uri="{FF2B5EF4-FFF2-40B4-BE49-F238E27FC236}">
                <a16:creationId xmlns:a16="http://schemas.microsoft.com/office/drawing/2014/main" id="{26FAE92B-02DC-684C-997D-D809A55E86A8}"/>
              </a:ext>
            </a:extLst>
          </p:cNvPr>
          <p:cNvSpPr>
            <a:spLocks noEditPoints="1"/>
          </p:cNvSpPr>
          <p:nvPr/>
        </p:nvSpPr>
        <p:spPr bwMode="auto">
          <a:xfrm>
            <a:off x="4205442" y="4479443"/>
            <a:ext cx="199024" cy="205342"/>
          </a:xfrm>
          <a:custGeom>
            <a:avLst/>
            <a:gdLst>
              <a:gd name="T0" fmla="*/ 15 w 63"/>
              <a:gd name="T1" fmla="*/ 10 h 65"/>
              <a:gd name="T2" fmla="*/ 48 w 63"/>
              <a:gd name="T3" fmla="*/ 0 h 65"/>
              <a:gd name="T4" fmla="*/ 48 w 63"/>
              <a:gd name="T5" fmla="*/ 10 h 65"/>
              <a:gd name="T6" fmla="*/ 48 w 63"/>
              <a:gd name="T7" fmla="*/ 37 h 65"/>
              <a:gd name="T8" fmla="*/ 53 w 63"/>
              <a:gd name="T9" fmla="*/ 37 h 65"/>
              <a:gd name="T10" fmla="*/ 46 w 63"/>
              <a:gd name="T11" fmla="*/ 35 h 65"/>
              <a:gd name="T12" fmla="*/ 53 w 63"/>
              <a:gd name="T13" fmla="*/ 25 h 65"/>
              <a:gd name="T14" fmla="*/ 53 w 63"/>
              <a:gd name="T15" fmla="*/ 30 h 65"/>
              <a:gd name="T16" fmla="*/ 46 w 63"/>
              <a:gd name="T17" fmla="*/ 32 h 65"/>
              <a:gd name="T18" fmla="*/ 56 w 63"/>
              <a:gd name="T19" fmla="*/ 32 h 65"/>
              <a:gd name="T20" fmla="*/ 35 w 63"/>
              <a:gd name="T21" fmla="*/ 55 h 65"/>
              <a:gd name="T22" fmla="*/ 43 w 63"/>
              <a:gd name="T23" fmla="*/ 57 h 65"/>
              <a:gd name="T24" fmla="*/ 43 w 63"/>
              <a:gd name="T25" fmla="*/ 47 h 65"/>
              <a:gd name="T26" fmla="*/ 35 w 63"/>
              <a:gd name="T27" fmla="*/ 37 h 65"/>
              <a:gd name="T28" fmla="*/ 41 w 63"/>
              <a:gd name="T29" fmla="*/ 37 h 65"/>
              <a:gd name="T30" fmla="*/ 33 w 63"/>
              <a:gd name="T31" fmla="*/ 35 h 65"/>
              <a:gd name="T32" fmla="*/ 41 w 63"/>
              <a:gd name="T33" fmla="*/ 25 h 65"/>
              <a:gd name="T34" fmla="*/ 41 w 63"/>
              <a:gd name="T35" fmla="*/ 30 h 65"/>
              <a:gd name="T36" fmla="*/ 33 w 63"/>
              <a:gd name="T37" fmla="*/ 32 h 65"/>
              <a:gd name="T38" fmla="*/ 43 w 63"/>
              <a:gd name="T39" fmla="*/ 32 h 65"/>
              <a:gd name="T40" fmla="*/ 23 w 63"/>
              <a:gd name="T41" fmla="*/ 55 h 65"/>
              <a:gd name="T42" fmla="*/ 30 w 63"/>
              <a:gd name="T43" fmla="*/ 57 h 65"/>
              <a:gd name="T44" fmla="*/ 30 w 63"/>
              <a:gd name="T45" fmla="*/ 47 h 65"/>
              <a:gd name="T46" fmla="*/ 23 w 63"/>
              <a:gd name="T47" fmla="*/ 37 h 65"/>
              <a:gd name="T48" fmla="*/ 28 w 63"/>
              <a:gd name="T49" fmla="*/ 37 h 65"/>
              <a:gd name="T50" fmla="*/ 20 w 63"/>
              <a:gd name="T51" fmla="*/ 35 h 65"/>
              <a:gd name="T52" fmla="*/ 28 w 63"/>
              <a:gd name="T53" fmla="*/ 25 h 65"/>
              <a:gd name="T54" fmla="*/ 28 w 63"/>
              <a:gd name="T55" fmla="*/ 30 h 65"/>
              <a:gd name="T56" fmla="*/ 20 w 63"/>
              <a:gd name="T57" fmla="*/ 32 h 65"/>
              <a:gd name="T58" fmla="*/ 30 w 63"/>
              <a:gd name="T59" fmla="*/ 32 h 65"/>
              <a:gd name="T60" fmla="*/ 10 w 63"/>
              <a:gd name="T61" fmla="*/ 55 h 65"/>
              <a:gd name="T62" fmla="*/ 18 w 63"/>
              <a:gd name="T63" fmla="*/ 57 h 65"/>
              <a:gd name="T64" fmla="*/ 18 w 63"/>
              <a:gd name="T65" fmla="*/ 47 h 65"/>
              <a:gd name="T66" fmla="*/ 10 w 63"/>
              <a:gd name="T67" fmla="*/ 37 h 65"/>
              <a:gd name="T68" fmla="*/ 15 w 63"/>
              <a:gd name="T69" fmla="*/ 37 h 65"/>
              <a:gd name="T70" fmla="*/ 8 w 63"/>
              <a:gd name="T71" fmla="*/ 35 h 65"/>
              <a:gd name="T72" fmla="*/ 15 w 63"/>
              <a:gd name="T73" fmla="*/ 25 h 65"/>
              <a:gd name="T74" fmla="*/ 15 w 63"/>
              <a:gd name="T75" fmla="*/ 30 h 65"/>
              <a:gd name="T76" fmla="*/ 8 w 63"/>
              <a:gd name="T77" fmla="*/ 32 h 65"/>
              <a:gd name="T78" fmla="*/ 18 w 63"/>
              <a:gd name="T79" fmla="*/ 32 h 65"/>
              <a:gd name="T80" fmla="*/ 5 w 63"/>
              <a:gd name="T81" fmla="*/ 60 h 65"/>
              <a:gd name="T82" fmla="*/ 0 w 63"/>
              <a:gd name="T83" fmla="*/ 65 h 65"/>
              <a:gd name="T84" fmla="*/ 8 w 63"/>
              <a:gd name="T85" fmla="*/ 12 h 65"/>
              <a:gd name="T86" fmla="*/ 46 w 63"/>
              <a:gd name="T87" fmla="*/ 5 h 65"/>
              <a:gd name="T88" fmla="*/ 56 w 63"/>
              <a:gd name="T89" fmla="*/ 5 h 65"/>
              <a:gd name="T90" fmla="*/ 0 w 63"/>
              <a:gd name="T91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3" y="37"/>
                </a:moveTo>
                <a:lnTo>
                  <a:pt x="48" y="37"/>
                </a:lnTo>
                <a:lnTo>
                  <a:pt x="48" y="42"/>
                </a:lnTo>
                <a:lnTo>
                  <a:pt x="53" y="42"/>
                </a:lnTo>
                <a:lnTo>
                  <a:pt x="53" y="37"/>
                </a:lnTo>
                <a:close/>
                <a:moveTo>
                  <a:pt x="56" y="45"/>
                </a:moveTo>
                <a:lnTo>
                  <a:pt x="46" y="45"/>
                </a:lnTo>
                <a:lnTo>
                  <a:pt x="46" y="35"/>
                </a:lnTo>
                <a:lnTo>
                  <a:pt x="56" y="35"/>
                </a:lnTo>
                <a:lnTo>
                  <a:pt x="56" y="45"/>
                </a:lnTo>
                <a:close/>
                <a:moveTo>
                  <a:pt x="53" y="25"/>
                </a:moveTo>
                <a:lnTo>
                  <a:pt x="48" y="25"/>
                </a:lnTo>
                <a:lnTo>
                  <a:pt x="48" y="30"/>
                </a:lnTo>
                <a:lnTo>
                  <a:pt x="53" y="30"/>
                </a:lnTo>
                <a:lnTo>
                  <a:pt x="53" y="25"/>
                </a:lnTo>
                <a:close/>
                <a:moveTo>
                  <a:pt x="56" y="32"/>
                </a:moveTo>
                <a:lnTo>
                  <a:pt x="46" y="32"/>
                </a:lnTo>
                <a:lnTo>
                  <a:pt x="46" y="22"/>
                </a:lnTo>
                <a:lnTo>
                  <a:pt x="56" y="22"/>
                </a:lnTo>
                <a:lnTo>
                  <a:pt x="56" y="32"/>
                </a:lnTo>
                <a:close/>
                <a:moveTo>
                  <a:pt x="41" y="50"/>
                </a:moveTo>
                <a:lnTo>
                  <a:pt x="35" y="50"/>
                </a:lnTo>
                <a:lnTo>
                  <a:pt x="35" y="55"/>
                </a:lnTo>
                <a:lnTo>
                  <a:pt x="41" y="55"/>
                </a:lnTo>
                <a:lnTo>
                  <a:pt x="41" y="50"/>
                </a:lnTo>
                <a:close/>
                <a:moveTo>
                  <a:pt x="43" y="57"/>
                </a:moveTo>
                <a:lnTo>
                  <a:pt x="33" y="57"/>
                </a:lnTo>
                <a:lnTo>
                  <a:pt x="33" y="47"/>
                </a:lnTo>
                <a:lnTo>
                  <a:pt x="43" y="47"/>
                </a:lnTo>
                <a:lnTo>
                  <a:pt x="43" y="57"/>
                </a:lnTo>
                <a:close/>
                <a:moveTo>
                  <a:pt x="41" y="37"/>
                </a:moveTo>
                <a:lnTo>
                  <a:pt x="35" y="37"/>
                </a:lnTo>
                <a:lnTo>
                  <a:pt x="35" y="42"/>
                </a:lnTo>
                <a:lnTo>
                  <a:pt x="41" y="42"/>
                </a:lnTo>
                <a:lnTo>
                  <a:pt x="41" y="37"/>
                </a:lnTo>
                <a:close/>
                <a:moveTo>
                  <a:pt x="43" y="45"/>
                </a:moveTo>
                <a:lnTo>
                  <a:pt x="33" y="45"/>
                </a:lnTo>
                <a:lnTo>
                  <a:pt x="33" y="35"/>
                </a:lnTo>
                <a:lnTo>
                  <a:pt x="43" y="35"/>
                </a:lnTo>
                <a:lnTo>
                  <a:pt x="43" y="45"/>
                </a:lnTo>
                <a:close/>
                <a:moveTo>
                  <a:pt x="41" y="25"/>
                </a:moveTo>
                <a:lnTo>
                  <a:pt x="35" y="25"/>
                </a:lnTo>
                <a:lnTo>
                  <a:pt x="35" y="30"/>
                </a:lnTo>
                <a:lnTo>
                  <a:pt x="41" y="30"/>
                </a:lnTo>
                <a:lnTo>
                  <a:pt x="41" y="25"/>
                </a:lnTo>
                <a:close/>
                <a:moveTo>
                  <a:pt x="43" y="32"/>
                </a:moveTo>
                <a:lnTo>
                  <a:pt x="33" y="32"/>
                </a:lnTo>
                <a:lnTo>
                  <a:pt x="33" y="22"/>
                </a:lnTo>
                <a:lnTo>
                  <a:pt x="43" y="22"/>
                </a:lnTo>
                <a:lnTo>
                  <a:pt x="43" y="32"/>
                </a:lnTo>
                <a:close/>
                <a:moveTo>
                  <a:pt x="28" y="50"/>
                </a:moveTo>
                <a:lnTo>
                  <a:pt x="23" y="50"/>
                </a:lnTo>
                <a:lnTo>
                  <a:pt x="23" y="55"/>
                </a:lnTo>
                <a:lnTo>
                  <a:pt x="28" y="55"/>
                </a:lnTo>
                <a:lnTo>
                  <a:pt x="28" y="50"/>
                </a:lnTo>
                <a:close/>
                <a:moveTo>
                  <a:pt x="30" y="57"/>
                </a:moveTo>
                <a:lnTo>
                  <a:pt x="20" y="57"/>
                </a:lnTo>
                <a:lnTo>
                  <a:pt x="20" y="47"/>
                </a:lnTo>
                <a:lnTo>
                  <a:pt x="30" y="47"/>
                </a:lnTo>
                <a:lnTo>
                  <a:pt x="30" y="57"/>
                </a:lnTo>
                <a:close/>
                <a:moveTo>
                  <a:pt x="28" y="37"/>
                </a:moveTo>
                <a:lnTo>
                  <a:pt x="23" y="37"/>
                </a:lnTo>
                <a:lnTo>
                  <a:pt x="23" y="42"/>
                </a:lnTo>
                <a:lnTo>
                  <a:pt x="28" y="42"/>
                </a:lnTo>
                <a:lnTo>
                  <a:pt x="28" y="37"/>
                </a:lnTo>
                <a:close/>
                <a:moveTo>
                  <a:pt x="30" y="45"/>
                </a:moveTo>
                <a:lnTo>
                  <a:pt x="20" y="45"/>
                </a:lnTo>
                <a:lnTo>
                  <a:pt x="20" y="35"/>
                </a:lnTo>
                <a:lnTo>
                  <a:pt x="30" y="35"/>
                </a:lnTo>
                <a:lnTo>
                  <a:pt x="30" y="45"/>
                </a:lnTo>
                <a:close/>
                <a:moveTo>
                  <a:pt x="28" y="25"/>
                </a:moveTo>
                <a:lnTo>
                  <a:pt x="23" y="25"/>
                </a:lnTo>
                <a:lnTo>
                  <a:pt x="23" y="30"/>
                </a:lnTo>
                <a:lnTo>
                  <a:pt x="28" y="30"/>
                </a:lnTo>
                <a:lnTo>
                  <a:pt x="28" y="25"/>
                </a:lnTo>
                <a:close/>
                <a:moveTo>
                  <a:pt x="30" y="32"/>
                </a:moveTo>
                <a:lnTo>
                  <a:pt x="20" y="32"/>
                </a:lnTo>
                <a:lnTo>
                  <a:pt x="20" y="22"/>
                </a:lnTo>
                <a:lnTo>
                  <a:pt x="30" y="22"/>
                </a:lnTo>
                <a:lnTo>
                  <a:pt x="30" y="32"/>
                </a:lnTo>
                <a:close/>
                <a:moveTo>
                  <a:pt x="15" y="50"/>
                </a:moveTo>
                <a:lnTo>
                  <a:pt x="10" y="50"/>
                </a:lnTo>
                <a:lnTo>
                  <a:pt x="10" y="55"/>
                </a:lnTo>
                <a:lnTo>
                  <a:pt x="15" y="55"/>
                </a:lnTo>
                <a:lnTo>
                  <a:pt x="15" y="50"/>
                </a:lnTo>
                <a:close/>
                <a:moveTo>
                  <a:pt x="18" y="57"/>
                </a:moveTo>
                <a:lnTo>
                  <a:pt x="8" y="57"/>
                </a:lnTo>
                <a:lnTo>
                  <a:pt x="8" y="47"/>
                </a:lnTo>
                <a:lnTo>
                  <a:pt x="18" y="47"/>
                </a:lnTo>
                <a:lnTo>
                  <a:pt x="18" y="57"/>
                </a:lnTo>
                <a:close/>
                <a:moveTo>
                  <a:pt x="15" y="37"/>
                </a:moveTo>
                <a:lnTo>
                  <a:pt x="10" y="37"/>
                </a:lnTo>
                <a:lnTo>
                  <a:pt x="10" y="42"/>
                </a:lnTo>
                <a:lnTo>
                  <a:pt x="15" y="42"/>
                </a:lnTo>
                <a:lnTo>
                  <a:pt x="15" y="37"/>
                </a:lnTo>
                <a:close/>
                <a:moveTo>
                  <a:pt x="18" y="45"/>
                </a:moveTo>
                <a:lnTo>
                  <a:pt x="8" y="45"/>
                </a:lnTo>
                <a:lnTo>
                  <a:pt x="8" y="35"/>
                </a:lnTo>
                <a:lnTo>
                  <a:pt x="18" y="35"/>
                </a:lnTo>
                <a:lnTo>
                  <a:pt x="18" y="45"/>
                </a:lnTo>
                <a:close/>
                <a:moveTo>
                  <a:pt x="15" y="25"/>
                </a:moveTo>
                <a:lnTo>
                  <a:pt x="10" y="25"/>
                </a:lnTo>
                <a:lnTo>
                  <a:pt x="10" y="30"/>
                </a:lnTo>
                <a:lnTo>
                  <a:pt x="15" y="30"/>
                </a:lnTo>
                <a:lnTo>
                  <a:pt x="15" y="25"/>
                </a:lnTo>
                <a:close/>
                <a:moveTo>
                  <a:pt x="18" y="32"/>
                </a:moveTo>
                <a:lnTo>
                  <a:pt x="8" y="32"/>
                </a:lnTo>
                <a:lnTo>
                  <a:pt x="8" y="22"/>
                </a:lnTo>
                <a:lnTo>
                  <a:pt x="18" y="22"/>
                </a:lnTo>
                <a:lnTo>
                  <a:pt x="18" y="32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6" y="5"/>
                </a:lnTo>
                <a:lnTo>
                  <a:pt x="46" y="12"/>
                </a:lnTo>
                <a:lnTo>
                  <a:pt x="56" y="12"/>
                </a:lnTo>
                <a:lnTo>
                  <a:pt x="56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0" name="Freeform 983">
            <a:extLst>
              <a:ext uri="{FF2B5EF4-FFF2-40B4-BE49-F238E27FC236}">
                <a16:creationId xmlns:a16="http://schemas.microsoft.com/office/drawing/2014/main" id="{5435E825-A437-FF49-90E8-33B4ABA441EE}"/>
              </a:ext>
            </a:extLst>
          </p:cNvPr>
          <p:cNvSpPr>
            <a:spLocks noEditPoints="1"/>
          </p:cNvSpPr>
          <p:nvPr/>
        </p:nvSpPr>
        <p:spPr bwMode="auto">
          <a:xfrm>
            <a:off x="3906974" y="4479443"/>
            <a:ext cx="199024" cy="205342"/>
          </a:xfrm>
          <a:custGeom>
            <a:avLst/>
            <a:gdLst>
              <a:gd name="T0" fmla="*/ 24 w 100"/>
              <a:gd name="T1" fmla="*/ 0 h 104"/>
              <a:gd name="T2" fmla="*/ 16 w 100"/>
              <a:gd name="T3" fmla="*/ 16 h 104"/>
              <a:gd name="T4" fmla="*/ 76 w 100"/>
              <a:gd name="T5" fmla="*/ 0 h 104"/>
              <a:gd name="T6" fmla="*/ 84 w 100"/>
              <a:gd name="T7" fmla="*/ 16 h 104"/>
              <a:gd name="T8" fmla="*/ 76 w 100"/>
              <a:gd name="T9" fmla="*/ 0 h 104"/>
              <a:gd name="T10" fmla="*/ 45 w 100"/>
              <a:gd name="T11" fmla="*/ 79 h 104"/>
              <a:gd name="T12" fmla="*/ 36 w 100"/>
              <a:gd name="T13" fmla="*/ 79 h 104"/>
              <a:gd name="T14" fmla="*/ 30 w 100"/>
              <a:gd name="T15" fmla="*/ 75 h 104"/>
              <a:gd name="T16" fmla="*/ 28 w 100"/>
              <a:gd name="T17" fmla="*/ 70 h 104"/>
              <a:gd name="T18" fmla="*/ 36 w 100"/>
              <a:gd name="T19" fmla="*/ 68 h 104"/>
              <a:gd name="T20" fmla="*/ 40 w 100"/>
              <a:gd name="T21" fmla="*/ 73 h 104"/>
              <a:gd name="T22" fmla="*/ 44 w 100"/>
              <a:gd name="T23" fmla="*/ 69 h 104"/>
              <a:gd name="T24" fmla="*/ 43 w 100"/>
              <a:gd name="T25" fmla="*/ 67 h 104"/>
              <a:gd name="T26" fmla="*/ 41 w 100"/>
              <a:gd name="T27" fmla="*/ 65 h 104"/>
              <a:gd name="T28" fmla="*/ 40 w 100"/>
              <a:gd name="T29" fmla="*/ 66 h 104"/>
              <a:gd name="T30" fmla="*/ 41 w 100"/>
              <a:gd name="T31" fmla="*/ 61 h 104"/>
              <a:gd name="T32" fmla="*/ 43 w 100"/>
              <a:gd name="T33" fmla="*/ 57 h 104"/>
              <a:gd name="T34" fmla="*/ 40 w 100"/>
              <a:gd name="T35" fmla="*/ 54 h 104"/>
              <a:gd name="T36" fmla="*/ 37 w 100"/>
              <a:gd name="T37" fmla="*/ 59 h 104"/>
              <a:gd name="T38" fmla="*/ 31 w 100"/>
              <a:gd name="T39" fmla="*/ 54 h 104"/>
              <a:gd name="T40" fmla="*/ 37 w 100"/>
              <a:gd name="T41" fmla="*/ 49 h 104"/>
              <a:gd name="T42" fmla="*/ 45 w 100"/>
              <a:gd name="T43" fmla="*/ 49 h 104"/>
              <a:gd name="T44" fmla="*/ 50 w 100"/>
              <a:gd name="T45" fmla="*/ 53 h 104"/>
              <a:gd name="T46" fmla="*/ 50 w 100"/>
              <a:gd name="T47" fmla="*/ 60 h 104"/>
              <a:gd name="T48" fmla="*/ 49 w 100"/>
              <a:gd name="T49" fmla="*/ 64 h 104"/>
              <a:gd name="T50" fmla="*/ 52 w 100"/>
              <a:gd name="T51" fmla="*/ 68 h 104"/>
              <a:gd name="T52" fmla="*/ 51 w 100"/>
              <a:gd name="T53" fmla="*/ 74 h 104"/>
              <a:gd name="T54" fmla="*/ 60 w 100"/>
              <a:gd name="T55" fmla="*/ 56 h 104"/>
              <a:gd name="T56" fmla="*/ 56 w 100"/>
              <a:gd name="T57" fmla="*/ 48 h 104"/>
              <a:gd name="T58" fmla="*/ 68 w 100"/>
              <a:gd name="T59" fmla="*/ 79 h 104"/>
              <a:gd name="T60" fmla="*/ 60 w 100"/>
              <a:gd name="T61" fmla="*/ 56 h 104"/>
              <a:gd name="T62" fmla="*/ 8 w 100"/>
              <a:gd name="T63" fmla="*/ 96 h 104"/>
              <a:gd name="T64" fmla="*/ 92 w 100"/>
              <a:gd name="T65" fmla="*/ 32 h 104"/>
              <a:gd name="T66" fmla="*/ 0 w 100"/>
              <a:gd name="T67" fmla="*/ 104 h 104"/>
              <a:gd name="T68" fmla="*/ 12 w 100"/>
              <a:gd name="T69" fmla="*/ 8 h 104"/>
              <a:gd name="T70" fmla="*/ 28 w 100"/>
              <a:gd name="T71" fmla="*/ 20 h 104"/>
              <a:gd name="T72" fmla="*/ 72 w 100"/>
              <a:gd name="T73" fmla="*/ 8 h 104"/>
              <a:gd name="T74" fmla="*/ 88 w 100"/>
              <a:gd name="T75" fmla="*/ 20 h 104"/>
              <a:gd name="T76" fmla="*/ 100 w 100"/>
              <a:gd name="T77" fmla="*/ 8 h 104"/>
              <a:gd name="T78" fmla="*/ 0 w 100"/>
              <a:gd name="T79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49" y="78"/>
                </a:moveTo>
                <a:cubicBezTo>
                  <a:pt x="48" y="78"/>
                  <a:pt x="46" y="79"/>
                  <a:pt x="45" y="79"/>
                </a:cubicBezTo>
                <a:cubicBezTo>
                  <a:pt x="43" y="80"/>
                  <a:pt x="42" y="80"/>
                  <a:pt x="40" y="80"/>
                </a:cubicBezTo>
                <a:cubicBezTo>
                  <a:pt x="39" y="80"/>
                  <a:pt x="37" y="80"/>
                  <a:pt x="36" y="79"/>
                </a:cubicBezTo>
                <a:cubicBezTo>
                  <a:pt x="34" y="79"/>
                  <a:pt x="33" y="78"/>
                  <a:pt x="31" y="77"/>
                </a:cubicBezTo>
                <a:cubicBezTo>
                  <a:pt x="31" y="76"/>
                  <a:pt x="31" y="76"/>
                  <a:pt x="30" y="75"/>
                </a:cubicBezTo>
                <a:cubicBezTo>
                  <a:pt x="30" y="75"/>
                  <a:pt x="29" y="74"/>
                  <a:pt x="29" y="73"/>
                </a:cubicBezTo>
                <a:cubicBezTo>
                  <a:pt x="29" y="73"/>
                  <a:pt x="28" y="71"/>
                  <a:pt x="28" y="70"/>
                </a:cubicBezTo>
                <a:cubicBezTo>
                  <a:pt x="28" y="70"/>
                  <a:pt x="28" y="69"/>
                  <a:pt x="28" y="68"/>
                </a:cubicBezTo>
                <a:cubicBezTo>
                  <a:pt x="36" y="68"/>
                  <a:pt x="36" y="68"/>
                  <a:pt x="36" y="68"/>
                </a:cubicBezTo>
                <a:cubicBezTo>
                  <a:pt x="36" y="69"/>
                  <a:pt x="36" y="71"/>
                  <a:pt x="37" y="72"/>
                </a:cubicBezTo>
                <a:cubicBezTo>
                  <a:pt x="38" y="73"/>
                  <a:pt x="39" y="73"/>
                  <a:pt x="40" y="73"/>
                </a:cubicBezTo>
                <a:cubicBezTo>
                  <a:pt x="41" y="73"/>
                  <a:pt x="42" y="73"/>
                  <a:pt x="43" y="72"/>
                </a:cubicBezTo>
                <a:cubicBezTo>
                  <a:pt x="44" y="72"/>
                  <a:pt x="44" y="71"/>
                  <a:pt x="44" y="69"/>
                </a:cubicBezTo>
                <a:cubicBezTo>
                  <a:pt x="44" y="69"/>
                  <a:pt x="44" y="68"/>
                  <a:pt x="44" y="68"/>
                </a:cubicBezTo>
                <a:cubicBezTo>
                  <a:pt x="44" y="67"/>
                  <a:pt x="44" y="67"/>
                  <a:pt x="43" y="67"/>
                </a:cubicBezTo>
                <a:cubicBezTo>
                  <a:pt x="43" y="66"/>
                  <a:pt x="42" y="66"/>
                  <a:pt x="42" y="66"/>
                </a:cubicBezTo>
                <a:cubicBezTo>
                  <a:pt x="41" y="66"/>
                  <a:pt x="42" y="65"/>
                  <a:pt x="41" y="65"/>
                </a:cubicBezTo>
                <a:cubicBezTo>
                  <a:pt x="41" y="65"/>
                  <a:pt x="41" y="65"/>
                  <a:pt x="40" y="66"/>
                </a:cubicBezTo>
                <a:cubicBezTo>
                  <a:pt x="40" y="66"/>
                  <a:pt x="40" y="66"/>
                  <a:pt x="40" y="66"/>
                </a:cubicBezTo>
                <a:cubicBezTo>
                  <a:pt x="40" y="61"/>
                  <a:pt x="40" y="61"/>
                  <a:pt x="40" y="61"/>
                </a:cubicBezTo>
                <a:cubicBezTo>
                  <a:pt x="41" y="61"/>
                  <a:pt x="41" y="61"/>
                  <a:pt x="41" y="61"/>
                </a:cubicBezTo>
                <a:cubicBezTo>
                  <a:pt x="42" y="61"/>
                  <a:pt x="42" y="60"/>
                  <a:pt x="42" y="60"/>
                </a:cubicBezTo>
                <a:cubicBezTo>
                  <a:pt x="43" y="59"/>
                  <a:pt x="43" y="58"/>
                  <a:pt x="43" y="57"/>
                </a:cubicBezTo>
                <a:cubicBezTo>
                  <a:pt x="43" y="56"/>
                  <a:pt x="43" y="56"/>
                  <a:pt x="42" y="55"/>
                </a:cubicBezTo>
                <a:cubicBezTo>
                  <a:pt x="42" y="55"/>
                  <a:pt x="41" y="54"/>
                  <a:pt x="40" y="54"/>
                </a:cubicBezTo>
                <a:cubicBezTo>
                  <a:pt x="39" y="54"/>
                  <a:pt x="38" y="55"/>
                  <a:pt x="38" y="55"/>
                </a:cubicBezTo>
                <a:cubicBezTo>
                  <a:pt x="37" y="56"/>
                  <a:pt x="37" y="58"/>
                  <a:pt x="37" y="59"/>
                </a:cubicBezTo>
                <a:cubicBezTo>
                  <a:pt x="30" y="59"/>
                  <a:pt x="30" y="59"/>
                  <a:pt x="30" y="59"/>
                </a:cubicBezTo>
                <a:cubicBezTo>
                  <a:pt x="30" y="58"/>
                  <a:pt x="30" y="55"/>
                  <a:pt x="31" y="54"/>
                </a:cubicBezTo>
                <a:cubicBezTo>
                  <a:pt x="31" y="52"/>
                  <a:pt x="32" y="51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8"/>
                  <a:pt x="39" y="48"/>
                  <a:pt x="41" y="48"/>
                </a:cubicBezTo>
                <a:cubicBezTo>
                  <a:pt x="42" y="48"/>
                  <a:pt x="43" y="48"/>
                  <a:pt x="45" y="49"/>
                </a:cubicBezTo>
                <a:cubicBezTo>
                  <a:pt x="46" y="49"/>
                  <a:pt x="47" y="49"/>
                  <a:pt x="48" y="50"/>
                </a:cubicBezTo>
                <a:cubicBezTo>
                  <a:pt x="49" y="51"/>
                  <a:pt x="49" y="52"/>
                  <a:pt x="50" y="53"/>
                </a:cubicBezTo>
                <a:cubicBezTo>
                  <a:pt x="50" y="54"/>
                  <a:pt x="50" y="55"/>
                  <a:pt x="50" y="57"/>
                </a:cubicBezTo>
                <a:cubicBezTo>
                  <a:pt x="50" y="58"/>
                  <a:pt x="50" y="59"/>
                  <a:pt x="50" y="60"/>
                </a:cubicBezTo>
                <a:cubicBezTo>
                  <a:pt x="49" y="61"/>
                  <a:pt x="48" y="62"/>
                  <a:pt x="47" y="63"/>
                </a:cubicBezTo>
                <a:cubicBezTo>
                  <a:pt x="48" y="63"/>
                  <a:pt x="49" y="63"/>
                  <a:pt x="49" y="64"/>
                </a:cubicBezTo>
                <a:cubicBezTo>
                  <a:pt x="50" y="64"/>
                  <a:pt x="51" y="65"/>
                  <a:pt x="51" y="66"/>
                </a:cubicBezTo>
                <a:cubicBezTo>
                  <a:pt x="51" y="66"/>
                  <a:pt x="52" y="67"/>
                  <a:pt x="52" y="68"/>
                </a:cubicBezTo>
                <a:cubicBezTo>
                  <a:pt x="52" y="69"/>
                  <a:pt x="52" y="69"/>
                  <a:pt x="52" y="70"/>
                </a:cubicBezTo>
                <a:cubicBezTo>
                  <a:pt x="52" y="72"/>
                  <a:pt x="52" y="73"/>
                  <a:pt x="51" y="74"/>
                </a:cubicBezTo>
                <a:cubicBezTo>
                  <a:pt x="51" y="76"/>
                  <a:pt x="50" y="77"/>
                  <a:pt x="49" y="78"/>
                </a:cubicBezTo>
                <a:close/>
                <a:moveTo>
                  <a:pt x="60" y="56"/>
                </a:moveTo>
                <a:cubicBezTo>
                  <a:pt x="56" y="56"/>
                  <a:pt x="56" y="56"/>
                  <a:pt x="56" y="56"/>
                </a:cubicBezTo>
                <a:cubicBezTo>
                  <a:pt x="56" y="48"/>
                  <a:pt x="56" y="48"/>
                  <a:pt x="56" y="48"/>
                </a:cubicBezTo>
                <a:cubicBezTo>
                  <a:pt x="68" y="48"/>
                  <a:pt x="68" y="48"/>
                  <a:pt x="68" y="48"/>
                </a:cubicBezTo>
                <a:cubicBezTo>
                  <a:pt x="68" y="79"/>
                  <a:pt x="68" y="79"/>
                  <a:pt x="68" y="79"/>
                </a:cubicBezTo>
                <a:cubicBezTo>
                  <a:pt x="60" y="79"/>
                  <a:pt x="60" y="79"/>
                  <a:pt x="60" y="79"/>
                </a:cubicBezTo>
                <a:lnTo>
                  <a:pt x="60" y="56"/>
                </a:lnTo>
                <a:close/>
                <a:moveTo>
                  <a:pt x="8" y="32"/>
                </a:moveTo>
                <a:cubicBezTo>
                  <a:pt x="8" y="96"/>
                  <a:pt x="8" y="96"/>
                  <a:pt x="8" y="96"/>
                </a:cubicBezTo>
                <a:cubicBezTo>
                  <a:pt x="92" y="96"/>
                  <a:pt x="92" y="96"/>
                  <a:pt x="92" y="96"/>
                </a:cubicBezTo>
                <a:cubicBezTo>
                  <a:pt x="92" y="32"/>
                  <a:pt x="92" y="32"/>
                  <a:pt x="92" y="32"/>
                </a:cubicBezTo>
                <a:lnTo>
                  <a:pt x="8" y="32"/>
                </a:lnTo>
                <a:close/>
                <a:moveTo>
                  <a:pt x="0" y="104"/>
                </a:move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104"/>
                  <a:pt x="100" y="104"/>
                  <a:pt x="100" y="104"/>
                </a:cubicBezTo>
                <a:lnTo>
                  <a:pt x="0" y="1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1" name="Freeform 984">
            <a:extLst>
              <a:ext uri="{FF2B5EF4-FFF2-40B4-BE49-F238E27FC236}">
                <a16:creationId xmlns:a16="http://schemas.microsoft.com/office/drawing/2014/main" id="{29F13252-EBAE-5847-9012-E07F120E50C4}"/>
              </a:ext>
            </a:extLst>
          </p:cNvPr>
          <p:cNvSpPr>
            <a:spLocks noEditPoints="1"/>
          </p:cNvSpPr>
          <p:nvPr/>
        </p:nvSpPr>
        <p:spPr bwMode="auto">
          <a:xfrm>
            <a:off x="3534063" y="4479443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72 w 108"/>
              <a:gd name="T61" fmla="*/ 76 h 104"/>
              <a:gd name="T62" fmla="*/ 72 w 108"/>
              <a:gd name="T63" fmla="*/ 84 h 104"/>
              <a:gd name="T64" fmla="*/ 96 w 108"/>
              <a:gd name="T65" fmla="*/ 84 h 104"/>
              <a:gd name="T66" fmla="*/ 96 w 108"/>
              <a:gd name="T67" fmla="*/ 76 h 104"/>
              <a:gd name="T68" fmla="*/ 84 w 108"/>
              <a:gd name="T69" fmla="*/ 104 h 104"/>
              <a:gd name="T70" fmla="*/ 60 w 108"/>
              <a:gd name="T71" fmla="*/ 80 h 104"/>
              <a:gd name="T72" fmla="*/ 84 w 108"/>
              <a:gd name="T73" fmla="*/ 56 h 104"/>
              <a:gd name="T74" fmla="*/ 108 w 108"/>
              <a:gd name="T75" fmla="*/ 80 h 104"/>
              <a:gd name="T76" fmla="*/ 84 w 108"/>
              <a:gd name="T77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2" name="Freeform 985">
            <a:extLst>
              <a:ext uri="{FF2B5EF4-FFF2-40B4-BE49-F238E27FC236}">
                <a16:creationId xmlns:a16="http://schemas.microsoft.com/office/drawing/2014/main" id="{E9A8F0A9-B826-D34D-8A1E-4DBE7F5E77A7}"/>
              </a:ext>
            </a:extLst>
          </p:cNvPr>
          <p:cNvSpPr>
            <a:spLocks noEditPoints="1"/>
          </p:cNvSpPr>
          <p:nvPr/>
        </p:nvSpPr>
        <p:spPr bwMode="auto">
          <a:xfrm>
            <a:off x="3197768" y="4479443"/>
            <a:ext cx="214818" cy="205342"/>
          </a:xfrm>
          <a:custGeom>
            <a:avLst/>
            <a:gdLst>
              <a:gd name="T0" fmla="*/ 16 w 108"/>
              <a:gd name="T1" fmla="*/ 0 h 104"/>
              <a:gd name="T2" fmla="*/ 24 w 108"/>
              <a:gd name="T3" fmla="*/ 0 h 104"/>
              <a:gd name="T4" fmla="*/ 24 w 108"/>
              <a:gd name="T5" fmla="*/ 16 h 104"/>
              <a:gd name="T6" fmla="*/ 16 w 108"/>
              <a:gd name="T7" fmla="*/ 16 h 104"/>
              <a:gd name="T8" fmla="*/ 16 w 108"/>
              <a:gd name="T9" fmla="*/ 0 h 104"/>
              <a:gd name="T10" fmla="*/ 76 w 108"/>
              <a:gd name="T11" fmla="*/ 0 h 104"/>
              <a:gd name="T12" fmla="*/ 84 w 108"/>
              <a:gd name="T13" fmla="*/ 0 h 104"/>
              <a:gd name="T14" fmla="*/ 84 w 108"/>
              <a:gd name="T15" fmla="*/ 16 h 104"/>
              <a:gd name="T16" fmla="*/ 76 w 108"/>
              <a:gd name="T17" fmla="*/ 16 h 104"/>
              <a:gd name="T18" fmla="*/ 76 w 108"/>
              <a:gd name="T19" fmla="*/ 0 h 104"/>
              <a:gd name="T20" fmla="*/ 92 w 108"/>
              <a:gd name="T21" fmla="*/ 32 h 104"/>
              <a:gd name="T22" fmla="*/ 8 w 108"/>
              <a:gd name="T23" fmla="*/ 32 h 104"/>
              <a:gd name="T24" fmla="*/ 8 w 108"/>
              <a:gd name="T25" fmla="*/ 96 h 104"/>
              <a:gd name="T26" fmla="*/ 56 w 108"/>
              <a:gd name="T27" fmla="*/ 96 h 104"/>
              <a:gd name="T28" fmla="*/ 63 w 108"/>
              <a:gd name="T29" fmla="*/ 104 h 104"/>
              <a:gd name="T30" fmla="*/ 0 w 108"/>
              <a:gd name="T31" fmla="*/ 104 h 104"/>
              <a:gd name="T32" fmla="*/ 0 w 108"/>
              <a:gd name="T33" fmla="*/ 8 h 104"/>
              <a:gd name="T34" fmla="*/ 12 w 108"/>
              <a:gd name="T35" fmla="*/ 8 h 104"/>
              <a:gd name="T36" fmla="*/ 12 w 108"/>
              <a:gd name="T37" fmla="*/ 20 h 104"/>
              <a:gd name="T38" fmla="*/ 28 w 108"/>
              <a:gd name="T39" fmla="*/ 20 h 104"/>
              <a:gd name="T40" fmla="*/ 28 w 108"/>
              <a:gd name="T41" fmla="*/ 8 h 104"/>
              <a:gd name="T42" fmla="*/ 72 w 108"/>
              <a:gd name="T43" fmla="*/ 8 h 104"/>
              <a:gd name="T44" fmla="*/ 72 w 108"/>
              <a:gd name="T45" fmla="*/ 20 h 104"/>
              <a:gd name="T46" fmla="*/ 88 w 108"/>
              <a:gd name="T47" fmla="*/ 20 h 104"/>
              <a:gd name="T48" fmla="*/ 88 w 108"/>
              <a:gd name="T49" fmla="*/ 8 h 104"/>
              <a:gd name="T50" fmla="*/ 100 w 108"/>
              <a:gd name="T51" fmla="*/ 8 h 104"/>
              <a:gd name="T52" fmla="*/ 100 w 108"/>
              <a:gd name="T53" fmla="*/ 52 h 104"/>
              <a:gd name="T54" fmla="*/ 92 w 108"/>
              <a:gd name="T55" fmla="*/ 49 h 104"/>
              <a:gd name="T56" fmla="*/ 92 w 108"/>
              <a:gd name="T57" fmla="*/ 32 h 104"/>
              <a:gd name="T58" fmla="*/ 96 w 108"/>
              <a:gd name="T59" fmla="*/ 76 h 104"/>
              <a:gd name="T60" fmla="*/ 88 w 108"/>
              <a:gd name="T61" fmla="*/ 76 h 104"/>
              <a:gd name="T62" fmla="*/ 88 w 108"/>
              <a:gd name="T63" fmla="*/ 68 h 104"/>
              <a:gd name="T64" fmla="*/ 80 w 108"/>
              <a:gd name="T65" fmla="*/ 68 h 104"/>
              <a:gd name="T66" fmla="*/ 80 w 108"/>
              <a:gd name="T67" fmla="*/ 76 h 104"/>
              <a:gd name="T68" fmla="*/ 72 w 108"/>
              <a:gd name="T69" fmla="*/ 76 h 104"/>
              <a:gd name="T70" fmla="*/ 72 w 108"/>
              <a:gd name="T71" fmla="*/ 84 h 104"/>
              <a:gd name="T72" fmla="*/ 80 w 108"/>
              <a:gd name="T73" fmla="*/ 84 h 104"/>
              <a:gd name="T74" fmla="*/ 80 w 108"/>
              <a:gd name="T75" fmla="*/ 92 h 104"/>
              <a:gd name="T76" fmla="*/ 88 w 108"/>
              <a:gd name="T77" fmla="*/ 92 h 104"/>
              <a:gd name="T78" fmla="*/ 88 w 108"/>
              <a:gd name="T79" fmla="*/ 84 h 104"/>
              <a:gd name="T80" fmla="*/ 96 w 108"/>
              <a:gd name="T81" fmla="*/ 84 h 104"/>
              <a:gd name="T82" fmla="*/ 96 w 108"/>
              <a:gd name="T83" fmla="*/ 76 h 104"/>
              <a:gd name="T84" fmla="*/ 84 w 108"/>
              <a:gd name="T85" fmla="*/ 104 h 104"/>
              <a:gd name="T86" fmla="*/ 60 w 108"/>
              <a:gd name="T87" fmla="*/ 80 h 104"/>
              <a:gd name="T88" fmla="*/ 84 w 108"/>
              <a:gd name="T89" fmla="*/ 56 h 104"/>
              <a:gd name="T90" fmla="*/ 108 w 108"/>
              <a:gd name="T91" fmla="*/ 80 h 104"/>
              <a:gd name="T92" fmla="*/ 84 w 108"/>
              <a:gd name="T93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08" h="104">
                <a:moveTo>
                  <a:pt x="16" y="0"/>
                </a:moveTo>
                <a:cubicBezTo>
                  <a:pt x="24" y="0"/>
                  <a:pt x="24" y="0"/>
                  <a:pt x="24" y="0"/>
                </a:cubicBezTo>
                <a:cubicBezTo>
                  <a:pt x="24" y="16"/>
                  <a:pt x="24" y="16"/>
                  <a:pt x="24" y="16"/>
                </a:cubicBezTo>
                <a:cubicBezTo>
                  <a:pt x="16" y="16"/>
                  <a:pt x="16" y="16"/>
                  <a:pt x="16" y="16"/>
                </a:cubicBezTo>
                <a:lnTo>
                  <a:pt x="16" y="0"/>
                </a:lnTo>
                <a:close/>
                <a:moveTo>
                  <a:pt x="76" y="0"/>
                </a:moveTo>
                <a:cubicBezTo>
                  <a:pt x="84" y="0"/>
                  <a:pt x="84" y="0"/>
                  <a:pt x="84" y="0"/>
                </a:cubicBezTo>
                <a:cubicBezTo>
                  <a:pt x="84" y="16"/>
                  <a:pt x="84" y="16"/>
                  <a:pt x="84" y="16"/>
                </a:cubicBezTo>
                <a:cubicBezTo>
                  <a:pt x="76" y="16"/>
                  <a:pt x="76" y="16"/>
                  <a:pt x="76" y="16"/>
                </a:cubicBezTo>
                <a:lnTo>
                  <a:pt x="76" y="0"/>
                </a:lnTo>
                <a:close/>
                <a:moveTo>
                  <a:pt x="92" y="32"/>
                </a:moveTo>
                <a:cubicBezTo>
                  <a:pt x="8" y="32"/>
                  <a:pt x="8" y="32"/>
                  <a:pt x="8" y="32"/>
                </a:cubicBezTo>
                <a:cubicBezTo>
                  <a:pt x="8" y="96"/>
                  <a:pt x="8" y="96"/>
                  <a:pt x="8" y="96"/>
                </a:cubicBezTo>
                <a:cubicBezTo>
                  <a:pt x="56" y="96"/>
                  <a:pt x="56" y="96"/>
                  <a:pt x="56" y="96"/>
                </a:cubicBezTo>
                <a:cubicBezTo>
                  <a:pt x="58" y="99"/>
                  <a:pt x="60" y="102"/>
                  <a:pt x="63" y="104"/>
                </a:cubicBezTo>
                <a:cubicBezTo>
                  <a:pt x="0" y="104"/>
                  <a:pt x="0" y="104"/>
                  <a:pt x="0" y="104"/>
                </a:cubicBezTo>
                <a:cubicBezTo>
                  <a:pt x="0" y="8"/>
                  <a:pt x="0" y="8"/>
                  <a:pt x="0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20"/>
                  <a:pt x="12" y="20"/>
                  <a:pt x="12" y="20"/>
                </a:cubicBezTo>
                <a:cubicBezTo>
                  <a:pt x="28" y="20"/>
                  <a:pt x="28" y="20"/>
                  <a:pt x="28" y="20"/>
                </a:cubicBezTo>
                <a:cubicBezTo>
                  <a:pt x="28" y="8"/>
                  <a:pt x="28" y="8"/>
                  <a:pt x="28" y="8"/>
                </a:cubicBezTo>
                <a:cubicBezTo>
                  <a:pt x="72" y="8"/>
                  <a:pt x="72" y="8"/>
                  <a:pt x="72" y="8"/>
                </a:cubicBezTo>
                <a:cubicBezTo>
                  <a:pt x="72" y="20"/>
                  <a:pt x="72" y="20"/>
                  <a:pt x="72" y="20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8"/>
                  <a:pt x="88" y="8"/>
                  <a:pt x="88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52"/>
                  <a:pt x="100" y="52"/>
                  <a:pt x="100" y="52"/>
                </a:cubicBezTo>
                <a:cubicBezTo>
                  <a:pt x="98" y="51"/>
                  <a:pt x="95" y="50"/>
                  <a:pt x="92" y="49"/>
                </a:cubicBezTo>
                <a:lnTo>
                  <a:pt x="92" y="32"/>
                </a:lnTo>
                <a:close/>
                <a:moveTo>
                  <a:pt x="96" y="76"/>
                </a:moveTo>
                <a:cubicBezTo>
                  <a:pt x="88" y="76"/>
                  <a:pt x="88" y="76"/>
                  <a:pt x="88" y="76"/>
                </a:cubicBezTo>
                <a:cubicBezTo>
                  <a:pt x="88" y="68"/>
                  <a:pt x="88" y="68"/>
                  <a:pt x="88" y="68"/>
                </a:cubicBezTo>
                <a:cubicBezTo>
                  <a:pt x="80" y="68"/>
                  <a:pt x="80" y="68"/>
                  <a:pt x="80" y="68"/>
                </a:cubicBezTo>
                <a:cubicBezTo>
                  <a:pt x="80" y="76"/>
                  <a:pt x="80" y="76"/>
                  <a:pt x="80" y="76"/>
                </a:cubicBezTo>
                <a:cubicBezTo>
                  <a:pt x="72" y="76"/>
                  <a:pt x="72" y="76"/>
                  <a:pt x="72" y="76"/>
                </a:cubicBezTo>
                <a:cubicBezTo>
                  <a:pt x="72" y="84"/>
                  <a:pt x="72" y="84"/>
                  <a:pt x="72" y="84"/>
                </a:cubicBezTo>
                <a:cubicBezTo>
                  <a:pt x="80" y="84"/>
                  <a:pt x="80" y="84"/>
                  <a:pt x="80" y="84"/>
                </a:cubicBezTo>
                <a:cubicBezTo>
                  <a:pt x="80" y="92"/>
                  <a:pt x="80" y="92"/>
                  <a:pt x="80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84"/>
                  <a:pt x="88" y="84"/>
                  <a:pt x="88" y="84"/>
                </a:cubicBezTo>
                <a:cubicBezTo>
                  <a:pt x="96" y="84"/>
                  <a:pt x="96" y="84"/>
                  <a:pt x="96" y="84"/>
                </a:cubicBezTo>
                <a:lnTo>
                  <a:pt x="96" y="76"/>
                </a:lnTo>
                <a:close/>
                <a:moveTo>
                  <a:pt x="84" y="104"/>
                </a:moveTo>
                <a:cubicBezTo>
                  <a:pt x="71" y="104"/>
                  <a:pt x="60" y="93"/>
                  <a:pt x="60" y="80"/>
                </a:cubicBezTo>
                <a:cubicBezTo>
                  <a:pt x="60" y="67"/>
                  <a:pt x="71" y="56"/>
                  <a:pt x="84" y="56"/>
                </a:cubicBezTo>
                <a:cubicBezTo>
                  <a:pt x="97" y="56"/>
                  <a:pt x="108" y="67"/>
                  <a:pt x="108" y="80"/>
                </a:cubicBezTo>
                <a:cubicBezTo>
                  <a:pt x="108" y="93"/>
                  <a:pt x="97" y="104"/>
                  <a:pt x="84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3" name="Freeform 986">
            <a:extLst>
              <a:ext uri="{FF2B5EF4-FFF2-40B4-BE49-F238E27FC236}">
                <a16:creationId xmlns:a16="http://schemas.microsoft.com/office/drawing/2014/main" id="{F6FD29F5-E42C-1042-ABEB-184E0470A013}"/>
              </a:ext>
            </a:extLst>
          </p:cNvPr>
          <p:cNvSpPr>
            <a:spLocks noEditPoints="1"/>
          </p:cNvSpPr>
          <p:nvPr/>
        </p:nvSpPr>
        <p:spPr bwMode="auto">
          <a:xfrm>
            <a:off x="2844325" y="4479443"/>
            <a:ext cx="199024" cy="205342"/>
          </a:xfrm>
          <a:custGeom>
            <a:avLst/>
            <a:gdLst>
              <a:gd name="T0" fmla="*/ 10 w 63"/>
              <a:gd name="T1" fmla="*/ 0 h 65"/>
              <a:gd name="T2" fmla="*/ 15 w 63"/>
              <a:gd name="T3" fmla="*/ 0 h 65"/>
              <a:gd name="T4" fmla="*/ 15 w 63"/>
              <a:gd name="T5" fmla="*/ 10 h 65"/>
              <a:gd name="T6" fmla="*/ 10 w 63"/>
              <a:gd name="T7" fmla="*/ 10 h 65"/>
              <a:gd name="T8" fmla="*/ 10 w 63"/>
              <a:gd name="T9" fmla="*/ 0 h 65"/>
              <a:gd name="T10" fmla="*/ 48 w 63"/>
              <a:gd name="T11" fmla="*/ 0 h 65"/>
              <a:gd name="T12" fmla="*/ 53 w 63"/>
              <a:gd name="T13" fmla="*/ 0 h 65"/>
              <a:gd name="T14" fmla="*/ 53 w 63"/>
              <a:gd name="T15" fmla="*/ 10 h 65"/>
              <a:gd name="T16" fmla="*/ 48 w 63"/>
              <a:gd name="T17" fmla="*/ 10 h 65"/>
              <a:gd name="T18" fmla="*/ 48 w 63"/>
              <a:gd name="T19" fmla="*/ 0 h 65"/>
              <a:gd name="T20" fmla="*/ 58 w 63"/>
              <a:gd name="T21" fmla="*/ 20 h 65"/>
              <a:gd name="T22" fmla="*/ 5 w 63"/>
              <a:gd name="T23" fmla="*/ 20 h 65"/>
              <a:gd name="T24" fmla="*/ 5 w 63"/>
              <a:gd name="T25" fmla="*/ 60 h 65"/>
              <a:gd name="T26" fmla="*/ 58 w 63"/>
              <a:gd name="T27" fmla="*/ 60 h 65"/>
              <a:gd name="T28" fmla="*/ 58 w 63"/>
              <a:gd name="T29" fmla="*/ 20 h 65"/>
              <a:gd name="T30" fmla="*/ 0 w 63"/>
              <a:gd name="T31" fmla="*/ 65 h 65"/>
              <a:gd name="T32" fmla="*/ 0 w 63"/>
              <a:gd name="T33" fmla="*/ 5 h 65"/>
              <a:gd name="T34" fmla="*/ 8 w 63"/>
              <a:gd name="T35" fmla="*/ 5 h 65"/>
              <a:gd name="T36" fmla="*/ 8 w 63"/>
              <a:gd name="T37" fmla="*/ 12 h 65"/>
              <a:gd name="T38" fmla="*/ 18 w 63"/>
              <a:gd name="T39" fmla="*/ 12 h 65"/>
              <a:gd name="T40" fmla="*/ 18 w 63"/>
              <a:gd name="T41" fmla="*/ 5 h 65"/>
              <a:gd name="T42" fmla="*/ 45 w 63"/>
              <a:gd name="T43" fmla="*/ 5 h 65"/>
              <a:gd name="T44" fmla="*/ 45 w 63"/>
              <a:gd name="T45" fmla="*/ 12 h 65"/>
              <a:gd name="T46" fmla="*/ 55 w 63"/>
              <a:gd name="T47" fmla="*/ 12 h 65"/>
              <a:gd name="T48" fmla="*/ 55 w 63"/>
              <a:gd name="T49" fmla="*/ 5 h 65"/>
              <a:gd name="T50" fmla="*/ 63 w 63"/>
              <a:gd name="T51" fmla="*/ 5 h 65"/>
              <a:gd name="T52" fmla="*/ 63 w 63"/>
              <a:gd name="T53" fmla="*/ 65 h 65"/>
              <a:gd name="T54" fmla="*/ 0 w 63"/>
              <a:gd name="T55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63" h="65">
                <a:moveTo>
                  <a:pt x="10" y="0"/>
                </a:moveTo>
                <a:lnTo>
                  <a:pt x="15" y="0"/>
                </a:lnTo>
                <a:lnTo>
                  <a:pt x="15" y="10"/>
                </a:lnTo>
                <a:lnTo>
                  <a:pt x="10" y="10"/>
                </a:lnTo>
                <a:lnTo>
                  <a:pt x="10" y="0"/>
                </a:lnTo>
                <a:close/>
                <a:moveTo>
                  <a:pt x="48" y="0"/>
                </a:moveTo>
                <a:lnTo>
                  <a:pt x="53" y="0"/>
                </a:lnTo>
                <a:lnTo>
                  <a:pt x="53" y="10"/>
                </a:lnTo>
                <a:lnTo>
                  <a:pt x="48" y="10"/>
                </a:lnTo>
                <a:lnTo>
                  <a:pt x="48" y="0"/>
                </a:lnTo>
                <a:close/>
                <a:moveTo>
                  <a:pt x="58" y="20"/>
                </a:moveTo>
                <a:lnTo>
                  <a:pt x="5" y="20"/>
                </a:lnTo>
                <a:lnTo>
                  <a:pt x="5" y="60"/>
                </a:lnTo>
                <a:lnTo>
                  <a:pt x="58" y="60"/>
                </a:lnTo>
                <a:lnTo>
                  <a:pt x="58" y="20"/>
                </a:lnTo>
                <a:close/>
                <a:moveTo>
                  <a:pt x="0" y="65"/>
                </a:moveTo>
                <a:lnTo>
                  <a:pt x="0" y="5"/>
                </a:lnTo>
                <a:lnTo>
                  <a:pt x="8" y="5"/>
                </a:lnTo>
                <a:lnTo>
                  <a:pt x="8" y="12"/>
                </a:lnTo>
                <a:lnTo>
                  <a:pt x="18" y="12"/>
                </a:lnTo>
                <a:lnTo>
                  <a:pt x="18" y="5"/>
                </a:lnTo>
                <a:lnTo>
                  <a:pt x="45" y="5"/>
                </a:lnTo>
                <a:lnTo>
                  <a:pt x="45" y="12"/>
                </a:lnTo>
                <a:lnTo>
                  <a:pt x="55" y="12"/>
                </a:lnTo>
                <a:lnTo>
                  <a:pt x="55" y="5"/>
                </a:lnTo>
                <a:lnTo>
                  <a:pt x="63" y="5"/>
                </a:lnTo>
                <a:lnTo>
                  <a:pt x="63" y="65"/>
                </a:lnTo>
                <a:lnTo>
                  <a:pt x="0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4" name="Freeform 987">
            <a:extLst>
              <a:ext uri="{FF2B5EF4-FFF2-40B4-BE49-F238E27FC236}">
                <a16:creationId xmlns:a16="http://schemas.microsoft.com/office/drawing/2014/main" id="{04D7E030-D00F-4B42-939D-AEB9863FF118}"/>
              </a:ext>
            </a:extLst>
          </p:cNvPr>
          <p:cNvSpPr>
            <a:spLocks noEditPoints="1"/>
          </p:cNvSpPr>
          <p:nvPr/>
        </p:nvSpPr>
        <p:spPr bwMode="auto">
          <a:xfrm>
            <a:off x="2477417" y="4488920"/>
            <a:ext cx="176910" cy="186387"/>
          </a:xfrm>
          <a:custGeom>
            <a:avLst/>
            <a:gdLst>
              <a:gd name="T0" fmla="*/ 54 w 90"/>
              <a:gd name="T1" fmla="*/ 52 h 94"/>
              <a:gd name="T2" fmla="*/ 58 w 90"/>
              <a:gd name="T3" fmla="*/ 52 h 94"/>
              <a:gd name="T4" fmla="*/ 62 w 90"/>
              <a:gd name="T5" fmla="*/ 48 h 94"/>
              <a:gd name="T6" fmla="*/ 87 w 90"/>
              <a:gd name="T7" fmla="*/ 22 h 94"/>
              <a:gd name="T8" fmla="*/ 87 w 90"/>
              <a:gd name="T9" fmla="*/ 18 h 94"/>
              <a:gd name="T10" fmla="*/ 79 w 90"/>
              <a:gd name="T11" fmla="*/ 9 h 94"/>
              <a:gd name="T12" fmla="*/ 75 w 90"/>
              <a:gd name="T13" fmla="*/ 9 h 94"/>
              <a:gd name="T14" fmla="*/ 50 w 90"/>
              <a:gd name="T15" fmla="*/ 35 h 94"/>
              <a:gd name="T16" fmla="*/ 46 w 90"/>
              <a:gd name="T17" fmla="*/ 39 h 94"/>
              <a:gd name="T18" fmla="*/ 45 w 90"/>
              <a:gd name="T19" fmla="*/ 41 h 94"/>
              <a:gd name="T20" fmla="*/ 46 w 90"/>
              <a:gd name="T21" fmla="*/ 44 h 94"/>
              <a:gd name="T22" fmla="*/ 48 w 90"/>
              <a:gd name="T23" fmla="*/ 46 h 94"/>
              <a:gd name="T24" fmla="*/ 38 w 90"/>
              <a:gd name="T25" fmla="*/ 56 h 94"/>
              <a:gd name="T26" fmla="*/ 21 w 90"/>
              <a:gd name="T27" fmla="*/ 74 h 94"/>
              <a:gd name="T28" fmla="*/ 13 w 90"/>
              <a:gd name="T29" fmla="*/ 75 h 94"/>
              <a:gd name="T30" fmla="*/ 7 w 90"/>
              <a:gd name="T31" fmla="*/ 93 h 94"/>
              <a:gd name="T32" fmla="*/ 25 w 90"/>
              <a:gd name="T33" fmla="*/ 87 h 94"/>
              <a:gd name="T34" fmla="*/ 25 w 90"/>
              <a:gd name="T35" fmla="*/ 78 h 94"/>
              <a:gd name="T36" fmla="*/ 42 w 90"/>
              <a:gd name="T37" fmla="*/ 61 h 94"/>
              <a:gd name="T38" fmla="*/ 52 w 90"/>
              <a:gd name="T39" fmla="*/ 50 h 94"/>
              <a:gd name="T40" fmla="*/ 54 w 90"/>
              <a:gd name="T41" fmla="*/ 52 h 94"/>
              <a:gd name="T42" fmla="*/ 33 w 90"/>
              <a:gd name="T43" fmla="*/ 52 h 94"/>
              <a:gd name="T44" fmla="*/ 34 w 90"/>
              <a:gd name="T45" fmla="*/ 52 h 94"/>
              <a:gd name="T46" fmla="*/ 40 w 90"/>
              <a:gd name="T47" fmla="*/ 45 h 94"/>
              <a:gd name="T48" fmla="*/ 39 w 90"/>
              <a:gd name="T49" fmla="*/ 41 h 94"/>
              <a:gd name="T50" fmla="*/ 42 w 90"/>
              <a:gd name="T51" fmla="*/ 35 h 94"/>
              <a:gd name="T52" fmla="*/ 50 w 90"/>
              <a:gd name="T53" fmla="*/ 26 h 94"/>
              <a:gd name="T54" fmla="*/ 43 w 90"/>
              <a:gd name="T55" fmla="*/ 9 h 94"/>
              <a:gd name="T56" fmla="*/ 22 w 90"/>
              <a:gd name="T57" fmla="*/ 1 h 94"/>
              <a:gd name="T58" fmla="*/ 36 w 90"/>
              <a:gd name="T59" fmla="*/ 16 h 94"/>
              <a:gd name="T60" fmla="*/ 32 w 90"/>
              <a:gd name="T61" fmla="*/ 33 h 94"/>
              <a:gd name="T62" fmla="*/ 15 w 90"/>
              <a:gd name="T63" fmla="*/ 38 h 94"/>
              <a:gd name="T64" fmla="*/ 1 w 90"/>
              <a:gd name="T65" fmla="*/ 23 h 94"/>
              <a:gd name="T66" fmla="*/ 8 w 90"/>
              <a:gd name="T67" fmla="*/ 45 h 94"/>
              <a:gd name="T68" fmla="*/ 33 w 90"/>
              <a:gd name="T69" fmla="*/ 52 h 94"/>
              <a:gd name="T70" fmla="*/ 79 w 90"/>
              <a:gd name="T71" fmla="*/ 83 h 94"/>
              <a:gd name="T72" fmla="*/ 72 w 90"/>
              <a:gd name="T73" fmla="*/ 83 h 94"/>
              <a:gd name="T74" fmla="*/ 73 w 90"/>
              <a:gd name="T75" fmla="*/ 76 h 94"/>
              <a:gd name="T76" fmla="*/ 79 w 90"/>
              <a:gd name="T77" fmla="*/ 76 h 94"/>
              <a:gd name="T78" fmla="*/ 79 w 90"/>
              <a:gd name="T79" fmla="*/ 83 h 94"/>
              <a:gd name="T80" fmla="*/ 84 w 90"/>
              <a:gd name="T81" fmla="*/ 71 h 94"/>
              <a:gd name="T82" fmla="*/ 66 w 90"/>
              <a:gd name="T83" fmla="*/ 52 h 94"/>
              <a:gd name="T84" fmla="*/ 62 w 90"/>
              <a:gd name="T85" fmla="*/ 57 h 94"/>
              <a:gd name="T86" fmla="*/ 52 w 90"/>
              <a:gd name="T87" fmla="*/ 58 h 94"/>
              <a:gd name="T88" fmla="*/ 46 w 90"/>
              <a:gd name="T89" fmla="*/ 65 h 94"/>
              <a:gd name="T90" fmla="*/ 68 w 90"/>
              <a:gd name="T91" fmla="*/ 88 h 94"/>
              <a:gd name="T92" fmla="*/ 69 w 90"/>
              <a:gd name="T93" fmla="*/ 89 h 94"/>
              <a:gd name="T94" fmla="*/ 86 w 90"/>
              <a:gd name="T95" fmla="*/ 89 h 94"/>
              <a:gd name="T96" fmla="*/ 86 w 90"/>
              <a:gd name="T97" fmla="*/ 72 h 94"/>
              <a:gd name="T98" fmla="*/ 84 w 90"/>
              <a:gd name="T99" fmla="*/ 7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90" h="94">
                <a:moveTo>
                  <a:pt x="54" y="52"/>
                </a:moveTo>
                <a:cubicBezTo>
                  <a:pt x="55" y="53"/>
                  <a:pt x="57" y="53"/>
                  <a:pt x="58" y="52"/>
                </a:cubicBezTo>
                <a:cubicBezTo>
                  <a:pt x="62" y="48"/>
                  <a:pt x="62" y="48"/>
                  <a:pt x="62" y="48"/>
                </a:cubicBezTo>
                <a:cubicBezTo>
                  <a:pt x="87" y="22"/>
                  <a:pt x="87" y="22"/>
                  <a:pt x="87" y="22"/>
                </a:cubicBezTo>
                <a:cubicBezTo>
                  <a:pt x="88" y="21"/>
                  <a:pt x="88" y="19"/>
                  <a:pt x="87" y="18"/>
                </a:cubicBezTo>
                <a:cubicBezTo>
                  <a:pt x="79" y="9"/>
                  <a:pt x="79" y="9"/>
                  <a:pt x="79" y="9"/>
                </a:cubicBezTo>
                <a:cubicBezTo>
                  <a:pt x="78" y="8"/>
                  <a:pt x="76" y="8"/>
                  <a:pt x="75" y="9"/>
                </a:cubicBezTo>
                <a:cubicBezTo>
                  <a:pt x="50" y="35"/>
                  <a:pt x="50" y="35"/>
                  <a:pt x="50" y="35"/>
                </a:cubicBezTo>
                <a:cubicBezTo>
                  <a:pt x="46" y="39"/>
                  <a:pt x="46" y="39"/>
                  <a:pt x="46" y="39"/>
                </a:cubicBezTo>
                <a:cubicBezTo>
                  <a:pt x="45" y="40"/>
                  <a:pt x="45" y="41"/>
                  <a:pt x="45" y="41"/>
                </a:cubicBezTo>
                <a:cubicBezTo>
                  <a:pt x="45" y="42"/>
                  <a:pt x="45" y="43"/>
                  <a:pt x="46" y="44"/>
                </a:cubicBezTo>
                <a:cubicBezTo>
                  <a:pt x="48" y="46"/>
                  <a:pt x="48" y="46"/>
                  <a:pt x="48" y="46"/>
                </a:cubicBezTo>
                <a:cubicBezTo>
                  <a:pt x="38" y="56"/>
                  <a:pt x="38" y="56"/>
                  <a:pt x="38" y="56"/>
                </a:cubicBezTo>
                <a:cubicBezTo>
                  <a:pt x="21" y="74"/>
                  <a:pt x="21" y="74"/>
                  <a:pt x="21" y="74"/>
                </a:cubicBezTo>
                <a:cubicBezTo>
                  <a:pt x="13" y="75"/>
                  <a:pt x="13" y="75"/>
                  <a:pt x="13" y="75"/>
                </a:cubicBezTo>
                <a:cubicBezTo>
                  <a:pt x="7" y="93"/>
                  <a:pt x="7" y="93"/>
                  <a:pt x="7" y="93"/>
                </a:cubicBezTo>
                <a:cubicBezTo>
                  <a:pt x="25" y="87"/>
                  <a:pt x="25" y="87"/>
                  <a:pt x="25" y="87"/>
                </a:cubicBezTo>
                <a:cubicBezTo>
                  <a:pt x="25" y="78"/>
                  <a:pt x="25" y="78"/>
                  <a:pt x="25" y="78"/>
                </a:cubicBezTo>
                <a:cubicBezTo>
                  <a:pt x="42" y="61"/>
                  <a:pt x="42" y="61"/>
                  <a:pt x="42" y="61"/>
                </a:cubicBezTo>
                <a:cubicBezTo>
                  <a:pt x="52" y="50"/>
                  <a:pt x="52" y="50"/>
                  <a:pt x="52" y="50"/>
                </a:cubicBezTo>
                <a:lnTo>
                  <a:pt x="54" y="52"/>
                </a:lnTo>
                <a:close/>
                <a:moveTo>
                  <a:pt x="33" y="52"/>
                </a:moveTo>
                <a:cubicBezTo>
                  <a:pt x="34" y="52"/>
                  <a:pt x="34" y="52"/>
                  <a:pt x="34" y="52"/>
                </a:cubicBezTo>
                <a:cubicBezTo>
                  <a:pt x="40" y="45"/>
                  <a:pt x="40" y="45"/>
                  <a:pt x="40" y="45"/>
                </a:cubicBezTo>
                <a:cubicBezTo>
                  <a:pt x="39" y="44"/>
                  <a:pt x="39" y="43"/>
                  <a:pt x="39" y="41"/>
                </a:cubicBezTo>
                <a:cubicBezTo>
                  <a:pt x="39" y="39"/>
                  <a:pt x="40" y="37"/>
                  <a:pt x="42" y="35"/>
                </a:cubicBezTo>
                <a:cubicBezTo>
                  <a:pt x="50" y="26"/>
                  <a:pt x="50" y="26"/>
                  <a:pt x="50" y="26"/>
                </a:cubicBezTo>
                <a:cubicBezTo>
                  <a:pt x="50" y="20"/>
                  <a:pt x="48" y="13"/>
                  <a:pt x="43" y="9"/>
                </a:cubicBezTo>
                <a:cubicBezTo>
                  <a:pt x="38" y="3"/>
                  <a:pt x="30" y="0"/>
                  <a:pt x="22" y="1"/>
                </a:cubicBezTo>
                <a:cubicBezTo>
                  <a:pt x="36" y="16"/>
                  <a:pt x="36" y="16"/>
                  <a:pt x="36" y="16"/>
                </a:cubicBezTo>
                <a:cubicBezTo>
                  <a:pt x="32" y="33"/>
                  <a:pt x="32" y="33"/>
                  <a:pt x="32" y="33"/>
                </a:cubicBezTo>
                <a:cubicBezTo>
                  <a:pt x="15" y="38"/>
                  <a:pt x="15" y="38"/>
                  <a:pt x="15" y="38"/>
                </a:cubicBezTo>
                <a:cubicBezTo>
                  <a:pt x="1" y="23"/>
                  <a:pt x="1" y="23"/>
                  <a:pt x="1" y="23"/>
                </a:cubicBezTo>
                <a:cubicBezTo>
                  <a:pt x="0" y="31"/>
                  <a:pt x="3" y="39"/>
                  <a:pt x="8" y="45"/>
                </a:cubicBezTo>
                <a:cubicBezTo>
                  <a:pt x="15" y="52"/>
                  <a:pt x="25" y="54"/>
                  <a:pt x="33" y="52"/>
                </a:cubicBezTo>
                <a:close/>
                <a:moveTo>
                  <a:pt x="79" y="83"/>
                </a:moveTo>
                <a:cubicBezTo>
                  <a:pt x="78" y="85"/>
                  <a:pt x="74" y="85"/>
                  <a:pt x="72" y="83"/>
                </a:cubicBezTo>
                <a:cubicBezTo>
                  <a:pt x="71" y="81"/>
                  <a:pt x="71" y="78"/>
                  <a:pt x="73" y="76"/>
                </a:cubicBezTo>
                <a:cubicBezTo>
                  <a:pt x="74" y="74"/>
                  <a:pt x="78" y="74"/>
                  <a:pt x="79" y="76"/>
                </a:cubicBezTo>
                <a:cubicBezTo>
                  <a:pt x="81" y="78"/>
                  <a:pt x="81" y="81"/>
                  <a:pt x="79" y="83"/>
                </a:cubicBezTo>
                <a:close/>
                <a:moveTo>
                  <a:pt x="84" y="71"/>
                </a:moveTo>
                <a:cubicBezTo>
                  <a:pt x="66" y="52"/>
                  <a:pt x="66" y="52"/>
                  <a:pt x="66" y="52"/>
                </a:cubicBezTo>
                <a:cubicBezTo>
                  <a:pt x="62" y="57"/>
                  <a:pt x="62" y="57"/>
                  <a:pt x="62" y="57"/>
                </a:cubicBezTo>
                <a:cubicBezTo>
                  <a:pt x="60" y="59"/>
                  <a:pt x="56" y="60"/>
                  <a:pt x="52" y="58"/>
                </a:cubicBezTo>
                <a:cubicBezTo>
                  <a:pt x="46" y="65"/>
                  <a:pt x="46" y="65"/>
                  <a:pt x="46" y="65"/>
                </a:cubicBezTo>
                <a:cubicBezTo>
                  <a:pt x="68" y="88"/>
                  <a:pt x="68" y="88"/>
                  <a:pt x="68" y="88"/>
                </a:cubicBezTo>
                <a:cubicBezTo>
                  <a:pt x="69" y="89"/>
                  <a:pt x="69" y="89"/>
                  <a:pt x="69" y="89"/>
                </a:cubicBezTo>
                <a:cubicBezTo>
                  <a:pt x="74" y="94"/>
                  <a:pt x="81" y="94"/>
                  <a:pt x="86" y="89"/>
                </a:cubicBezTo>
                <a:cubicBezTo>
                  <a:pt x="90" y="85"/>
                  <a:pt x="90" y="77"/>
                  <a:pt x="86" y="72"/>
                </a:cubicBezTo>
                <a:cubicBezTo>
                  <a:pt x="85" y="72"/>
                  <a:pt x="85" y="72"/>
                  <a:pt x="84" y="7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5" name="Freeform 988">
            <a:extLst>
              <a:ext uri="{FF2B5EF4-FFF2-40B4-BE49-F238E27FC236}">
                <a16:creationId xmlns:a16="http://schemas.microsoft.com/office/drawing/2014/main" id="{DA703F20-79F1-1A48-9BBC-EE5C3BD4F97F}"/>
              </a:ext>
            </a:extLst>
          </p:cNvPr>
          <p:cNvSpPr>
            <a:spLocks noEditPoints="1"/>
          </p:cNvSpPr>
          <p:nvPr/>
        </p:nvSpPr>
        <p:spPr bwMode="auto">
          <a:xfrm>
            <a:off x="2162417" y="4495239"/>
            <a:ext cx="176910" cy="173752"/>
          </a:xfrm>
          <a:custGeom>
            <a:avLst/>
            <a:gdLst>
              <a:gd name="T0" fmla="*/ 86 w 89"/>
              <a:gd name="T1" fmla="*/ 11 h 89"/>
              <a:gd name="T2" fmla="*/ 78 w 89"/>
              <a:gd name="T3" fmla="*/ 3 h 89"/>
              <a:gd name="T4" fmla="*/ 69 w 89"/>
              <a:gd name="T5" fmla="*/ 3 h 89"/>
              <a:gd name="T6" fmla="*/ 39 w 89"/>
              <a:gd name="T7" fmla="*/ 33 h 89"/>
              <a:gd name="T8" fmla="*/ 39 w 89"/>
              <a:gd name="T9" fmla="*/ 42 h 89"/>
              <a:gd name="T10" fmla="*/ 14 w 89"/>
              <a:gd name="T11" fmla="*/ 66 h 89"/>
              <a:gd name="T12" fmla="*/ 7 w 89"/>
              <a:gd name="T13" fmla="*/ 65 h 89"/>
              <a:gd name="T14" fmla="*/ 0 w 89"/>
              <a:gd name="T15" fmla="*/ 89 h 89"/>
              <a:gd name="T16" fmla="*/ 24 w 89"/>
              <a:gd name="T17" fmla="*/ 82 h 89"/>
              <a:gd name="T18" fmla="*/ 23 w 89"/>
              <a:gd name="T19" fmla="*/ 75 h 89"/>
              <a:gd name="T20" fmla="*/ 47 w 89"/>
              <a:gd name="T21" fmla="*/ 50 h 89"/>
              <a:gd name="T22" fmla="*/ 56 w 89"/>
              <a:gd name="T23" fmla="*/ 50 h 89"/>
              <a:gd name="T24" fmla="*/ 86 w 89"/>
              <a:gd name="T25" fmla="*/ 20 h 89"/>
              <a:gd name="T26" fmla="*/ 86 w 89"/>
              <a:gd name="T27" fmla="*/ 11 h 89"/>
              <a:gd name="T28" fmla="*/ 39 w 89"/>
              <a:gd name="T29" fmla="*/ 44 h 89"/>
              <a:gd name="T30" fmla="*/ 39 w 89"/>
              <a:gd name="T31" fmla="*/ 41 h 89"/>
              <a:gd name="T32" fmla="*/ 70 w 89"/>
              <a:gd name="T33" fmla="*/ 10 h 89"/>
              <a:gd name="T34" fmla="*/ 73 w 89"/>
              <a:gd name="T35" fmla="*/ 10 h 89"/>
              <a:gd name="T36" fmla="*/ 73 w 89"/>
              <a:gd name="T37" fmla="*/ 13 h 89"/>
              <a:gd name="T38" fmla="*/ 42 w 89"/>
              <a:gd name="T39" fmla="*/ 44 h 89"/>
              <a:gd name="T40" fmla="*/ 39 w 89"/>
              <a:gd name="T41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9" h="89">
                <a:moveTo>
                  <a:pt x="86" y="11"/>
                </a:moveTo>
                <a:cubicBezTo>
                  <a:pt x="78" y="3"/>
                  <a:pt x="78" y="3"/>
                  <a:pt x="78" y="3"/>
                </a:cubicBezTo>
                <a:cubicBezTo>
                  <a:pt x="75" y="0"/>
                  <a:pt x="71" y="0"/>
                  <a:pt x="69" y="3"/>
                </a:cubicBezTo>
                <a:cubicBezTo>
                  <a:pt x="39" y="33"/>
                  <a:pt x="39" y="33"/>
                  <a:pt x="39" y="33"/>
                </a:cubicBezTo>
                <a:cubicBezTo>
                  <a:pt x="36" y="36"/>
                  <a:pt x="36" y="39"/>
                  <a:pt x="39" y="42"/>
                </a:cubicBezTo>
                <a:cubicBezTo>
                  <a:pt x="14" y="66"/>
                  <a:pt x="14" y="66"/>
                  <a:pt x="14" y="66"/>
                </a:cubicBezTo>
                <a:cubicBezTo>
                  <a:pt x="7" y="65"/>
                  <a:pt x="7" y="65"/>
                  <a:pt x="7" y="65"/>
                </a:cubicBezTo>
                <a:cubicBezTo>
                  <a:pt x="0" y="89"/>
                  <a:pt x="0" y="89"/>
                  <a:pt x="0" y="89"/>
                </a:cubicBezTo>
                <a:cubicBezTo>
                  <a:pt x="24" y="82"/>
                  <a:pt x="24" y="82"/>
                  <a:pt x="24" y="82"/>
                </a:cubicBezTo>
                <a:cubicBezTo>
                  <a:pt x="23" y="75"/>
                  <a:pt x="23" y="75"/>
                  <a:pt x="23" y="75"/>
                </a:cubicBezTo>
                <a:cubicBezTo>
                  <a:pt x="47" y="50"/>
                  <a:pt x="47" y="50"/>
                  <a:pt x="47" y="50"/>
                </a:cubicBezTo>
                <a:cubicBezTo>
                  <a:pt x="50" y="53"/>
                  <a:pt x="53" y="53"/>
                  <a:pt x="56" y="50"/>
                </a:cubicBezTo>
                <a:cubicBezTo>
                  <a:pt x="86" y="20"/>
                  <a:pt x="86" y="20"/>
                  <a:pt x="86" y="20"/>
                </a:cubicBezTo>
                <a:cubicBezTo>
                  <a:pt x="89" y="18"/>
                  <a:pt x="89" y="14"/>
                  <a:pt x="86" y="11"/>
                </a:cubicBezTo>
                <a:close/>
                <a:moveTo>
                  <a:pt x="39" y="44"/>
                </a:moveTo>
                <a:cubicBezTo>
                  <a:pt x="38" y="43"/>
                  <a:pt x="38" y="42"/>
                  <a:pt x="39" y="41"/>
                </a:cubicBezTo>
                <a:cubicBezTo>
                  <a:pt x="70" y="10"/>
                  <a:pt x="70" y="10"/>
                  <a:pt x="70" y="10"/>
                </a:cubicBezTo>
                <a:cubicBezTo>
                  <a:pt x="71" y="9"/>
                  <a:pt x="72" y="9"/>
                  <a:pt x="73" y="10"/>
                </a:cubicBezTo>
                <a:cubicBezTo>
                  <a:pt x="74" y="11"/>
                  <a:pt x="74" y="12"/>
                  <a:pt x="73" y="13"/>
                </a:cubicBezTo>
                <a:cubicBezTo>
                  <a:pt x="42" y="44"/>
                  <a:pt x="42" y="44"/>
                  <a:pt x="42" y="44"/>
                </a:cubicBezTo>
                <a:cubicBezTo>
                  <a:pt x="41" y="45"/>
                  <a:pt x="40" y="45"/>
                  <a:pt x="39" y="4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6" name="Freeform 989">
            <a:extLst>
              <a:ext uri="{FF2B5EF4-FFF2-40B4-BE49-F238E27FC236}">
                <a16:creationId xmlns:a16="http://schemas.microsoft.com/office/drawing/2014/main" id="{215A8927-A996-1B4A-A868-3FF5AFB74C34}"/>
              </a:ext>
            </a:extLst>
          </p:cNvPr>
          <p:cNvSpPr>
            <a:spLocks noEditPoints="1"/>
          </p:cNvSpPr>
          <p:nvPr/>
        </p:nvSpPr>
        <p:spPr bwMode="auto">
          <a:xfrm>
            <a:off x="1881277" y="4488920"/>
            <a:ext cx="180070" cy="186387"/>
          </a:xfrm>
          <a:custGeom>
            <a:avLst/>
            <a:gdLst>
              <a:gd name="T0" fmla="*/ 69 w 90"/>
              <a:gd name="T1" fmla="*/ 89 h 94"/>
              <a:gd name="T2" fmla="*/ 68 w 90"/>
              <a:gd name="T3" fmla="*/ 88 h 94"/>
              <a:gd name="T4" fmla="*/ 33 w 90"/>
              <a:gd name="T5" fmla="*/ 52 h 94"/>
              <a:gd name="T6" fmla="*/ 8 w 90"/>
              <a:gd name="T7" fmla="*/ 45 h 94"/>
              <a:gd name="T8" fmla="*/ 1 w 90"/>
              <a:gd name="T9" fmla="*/ 23 h 94"/>
              <a:gd name="T10" fmla="*/ 15 w 90"/>
              <a:gd name="T11" fmla="*/ 38 h 94"/>
              <a:gd name="T12" fmla="*/ 32 w 90"/>
              <a:gd name="T13" fmla="*/ 33 h 94"/>
              <a:gd name="T14" fmla="*/ 36 w 90"/>
              <a:gd name="T15" fmla="*/ 16 h 94"/>
              <a:gd name="T16" fmla="*/ 22 w 90"/>
              <a:gd name="T17" fmla="*/ 1 h 94"/>
              <a:gd name="T18" fmla="*/ 43 w 90"/>
              <a:gd name="T19" fmla="*/ 9 h 94"/>
              <a:gd name="T20" fmla="*/ 49 w 90"/>
              <a:gd name="T21" fmla="*/ 35 h 94"/>
              <a:gd name="T22" fmla="*/ 84 w 90"/>
              <a:gd name="T23" fmla="*/ 71 h 94"/>
              <a:gd name="T24" fmla="*/ 86 w 90"/>
              <a:gd name="T25" fmla="*/ 72 h 94"/>
              <a:gd name="T26" fmla="*/ 86 w 90"/>
              <a:gd name="T27" fmla="*/ 89 h 94"/>
              <a:gd name="T28" fmla="*/ 69 w 90"/>
              <a:gd name="T29" fmla="*/ 89 h 94"/>
              <a:gd name="T30" fmla="*/ 79 w 90"/>
              <a:gd name="T31" fmla="*/ 76 h 94"/>
              <a:gd name="T32" fmla="*/ 73 w 90"/>
              <a:gd name="T33" fmla="*/ 76 h 94"/>
              <a:gd name="T34" fmla="*/ 72 w 90"/>
              <a:gd name="T35" fmla="*/ 83 h 94"/>
              <a:gd name="T36" fmla="*/ 79 w 90"/>
              <a:gd name="T37" fmla="*/ 83 h 94"/>
              <a:gd name="T38" fmla="*/ 79 w 90"/>
              <a:gd name="T39" fmla="*/ 76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0" h="94">
                <a:moveTo>
                  <a:pt x="69" y="89"/>
                </a:moveTo>
                <a:cubicBezTo>
                  <a:pt x="69" y="89"/>
                  <a:pt x="69" y="89"/>
                  <a:pt x="68" y="88"/>
                </a:cubicBezTo>
                <a:cubicBezTo>
                  <a:pt x="33" y="52"/>
                  <a:pt x="33" y="52"/>
                  <a:pt x="33" y="52"/>
                </a:cubicBezTo>
                <a:cubicBezTo>
                  <a:pt x="25" y="54"/>
                  <a:pt x="15" y="52"/>
                  <a:pt x="8" y="45"/>
                </a:cubicBezTo>
                <a:cubicBezTo>
                  <a:pt x="3" y="39"/>
                  <a:pt x="0" y="31"/>
                  <a:pt x="1" y="23"/>
                </a:cubicBezTo>
                <a:cubicBezTo>
                  <a:pt x="15" y="38"/>
                  <a:pt x="15" y="38"/>
                  <a:pt x="15" y="38"/>
                </a:cubicBezTo>
                <a:cubicBezTo>
                  <a:pt x="32" y="33"/>
                  <a:pt x="32" y="33"/>
                  <a:pt x="32" y="33"/>
                </a:cubicBezTo>
                <a:cubicBezTo>
                  <a:pt x="36" y="16"/>
                  <a:pt x="36" y="16"/>
                  <a:pt x="36" y="16"/>
                </a:cubicBezTo>
                <a:cubicBezTo>
                  <a:pt x="22" y="1"/>
                  <a:pt x="22" y="1"/>
                  <a:pt x="22" y="1"/>
                </a:cubicBezTo>
                <a:cubicBezTo>
                  <a:pt x="30" y="0"/>
                  <a:pt x="38" y="3"/>
                  <a:pt x="43" y="9"/>
                </a:cubicBezTo>
                <a:cubicBezTo>
                  <a:pt x="50" y="16"/>
                  <a:pt x="52" y="26"/>
                  <a:pt x="49" y="35"/>
                </a:cubicBezTo>
                <a:cubicBezTo>
                  <a:pt x="84" y="71"/>
                  <a:pt x="84" y="71"/>
                  <a:pt x="84" y="71"/>
                </a:cubicBezTo>
                <a:cubicBezTo>
                  <a:pt x="85" y="72"/>
                  <a:pt x="85" y="72"/>
                  <a:pt x="86" y="72"/>
                </a:cubicBezTo>
                <a:cubicBezTo>
                  <a:pt x="90" y="77"/>
                  <a:pt x="90" y="85"/>
                  <a:pt x="86" y="89"/>
                </a:cubicBezTo>
                <a:cubicBezTo>
                  <a:pt x="81" y="94"/>
                  <a:pt x="74" y="94"/>
                  <a:pt x="69" y="89"/>
                </a:cubicBezTo>
                <a:close/>
                <a:moveTo>
                  <a:pt x="79" y="76"/>
                </a:moveTo>
                <a:cubicBezTo>
                  <a:pt x="78" y="74"/>
                  <a:pt x="74" y="74"/>
                  <a:pt x="73" y="76"/>
                </a:cubicBezTo>
                <a:cubicBezTo>
                  <a:pt x="71" y="78"/>
                  <a:pt x="71" y="81"/>
                  <a:pt x="72" y="83"/>
                </a:cubicBezTo>
                <a:cubicBezTo>
                  <a:pt x="74" y="85"/>
                  <a:pt x="78" y="85"/>
                  <a:pt x="79" y="83"/>
                </a:cubicBezTo>
                <a:cubicBezTo>
                  <a:pt x="81" y="81"/>
                  <a:pt x="81" y="78"/>
                  <a:pt x="79" y="7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7" name="Freeform 990">
            <a:extLst>
              <a:ext uri="{FF2B5EF4-FFF2-40B4-BE49-F238E27FC236}">
                <a16:creationId xmlns:a16="http://schemas.microsoft.com/office/drawing/2014/main" id="{CD9803AD-A6FE-2E4A-A132-CF4440656903}"/>
              </a:ext>
            </a:extLst>
          </p:cNvPr>
          <p:cNvSpPr>
            <a:spLocks noEditPoints="1"/>
          </p:cNvSpPr>
          <p:nvPr/>
        </p:nvSpPr>
        <p:spPr bwMode="auto">
          <a:xfrm>
            <a:off x="1479594" y="4503137"/>
            <a:ext cx="205342" cy="157954"/>
          </a:xfrm>
          <a:custGeom>
            <a:avLst/>
            <a:gdLst>
              <a:gd name="T0" fmla="*/ 84 w 104"/>
              <a:gd name="T1" fmla="*/ 56 h 80"/>
              <a:gd name="T2" fmla="*/ 88 w 104"/>
              <a:gd name="T3" fmla="*/ 60 h 80"/>
              <a:gd name="T4" fmla="*/ 84 w 104"/>
              <a:gd name="T5" fmla="*/ 64 h 80"/>
              <a:gd name="T6" fmla="*/ 80 w 104"/>
              <a:gd name="T7" fmla="*/ 60 h 80"/>
              <a:gd name="T8" fmla="*/ 84 w 104"/>
              <a:gd name="T9" fmla="*/ 56 h 80"/>
              <a:gd name="T10" fmla="*/ 84 w 104"/>
              <a:gd name="T11" fmla="*/ 16 h 80"/>
              <a:gd name="T12" fmla="*/ 88 w 104"/>
              <a:gd name="T13" fmla="*/ 20 h 80"/>
              <a:gd name="T14" fmla="*/ 84 w 104"/>
              <a:gd name="T15" fmla="*/ 24 h 80"/>
              <a:gd name="T16" fmla="*/ 80 w 104"/>
              <a:gd name="T17" fmla="*/ 20 h 80"/>
              <a:gd name="T18" fmla="*/ 84 w 104"/>
              <a:gd name="T19" fmla="*/ 16 h 80"/>
              <a:gd name="T20" fmla="*/ 60 w 104"/>
              <a:gd name="T21" fmla="*/ 40 h 80"/>
              <a:gd name="T22" fmla="*/ 44 w 104"/>
              <a:gd name="T23" fmla="*/ 40 h 80"/>
              <a:gd name="T24" fmla="*/ 44 w 104"/>
              <a:gd name="T25" fmla="*/ 56 h 80"/>
              <a:gd name="T26" fmla="*/ 60 w 104"/>
              <a:gd name="T27" fmla="*/ 56 h 80"/>
              <a:gd name="T28" fmla="*/ 60 w 104"/>
              <a:gd name="T29" fmla="*/ 40 h 80"/>
              <a:gd name="T30" fmla="*/ 64 w 104"/>
              <a:gd name="T31" fmla="*/ 60 h 80"/>
              <a:gd name="T32" fmla="*/ 40 w 104"/>
              <a:gd name="T33" fmla="*/ 60 h 80"/>
              <a:gd name="T34" fmla="*/ 40 w 104"/>
              <a:gd name="T35" fmla="*/ 20 h 80"/>
              <a:gd name="T36" fmla="*/ 64 w 104"/>
              <a:gd name="T37" fmla="*/ 20 h 80"/>
              <a:gd name="T38" fmla="*/ 64 w 104"/>
              <a:gd name="T39" fmla="*/ 60 h 80"/>
              <a:gd name="T40" fmla="*/ 20 w 104"/>
              <a:gd name="T41" fmla="*/ 56 h 80"/>
              <a:gd name="T42" fmla="*/ 24 w 104"/>
              <a:gd name="T43" fmla="*/ 60 h 80"/>
              <a:gd name="T44" fmla="*/ 20 w 104"/>
              <a:gd name="T45" fmla="*/ 64 h 80"/>
              <a:gd name="T46" fmla="*/ 16 w 104"/>
              <a:gd name="T47" fmla="*/ 60 h 80"/>
              <a:gd name="T48" fmla="*/ 20 w 104"/>
              <a:gd name="T49" fmla="*/ 56 h 80"/>
              <a:gd name="T50" fmla="*/ 20 w 104"/>
              <a:gd name="T51" fmla="*/ 16 h 80"/>
              <a:gd name="T52" fmla="*/ 24 w 104"/>
              <a:gd name="T53" fmla="*/ 20 h 80"/>
              <a:gd name="T54" fmla="*/ 20 w 104"/>
              <a:gd name="T55" fmla="*/ 24 h 80"/>
              <a:gd name="T56" fmla="*/ 16 w 104"/>
              <a:gd name="T57" fmla="*/ 20 h 80"/>
              <a:gd name="T58" fmla="*/ 20 w 104"/>
              <a:gd name="T59" fmla="*/ 16 h 80"/>
              <a:gd name="T60" fmla="*/ 96 w 104"/>
              <a:gd name="T61" fmla="*/ 8 h 80"/>
              <a:gd name="T62" fmla="*/ 8 w 104"/>
              <a:gd name="T63" fmla="*/ 8 h 80"/>
              <a:gd name="T64" fmla="*/ 8 w 104"/>
              <a:gd name="T65" fmla="*/ 72 h 80"/>
              <a:gd name="T66" fmla="*/ 96 w 104"/>
              <a:gd name="T67" fmla="*/ 72 h 80"/>
              <a:gd name="T68" fmla="*/ 96 w 104"/>
              <a:gd name="T69" fmla="*/ 8 h 80"/>
              <a:gd name="T70" fmla="*/ 0 w 104"/>
              <a:gd name="T71" fmla="*/ 80 h 80"/>
              <a:gd name="T72" fmla="*/ 0 w 104"/>
              <a:gd name="T73" fmla="*/ 0 h 80"/>
              <a:gd name="T74" fmla="*/ 104 w 104"/>
              <a:gd name="T75" fmla="*/ 0 h 80"/>
              <a:gd name="T76" fmla="*/ 104 w 104"/>
              <a:gd name="T77" fmla="*/ 80 h 80"/>
              <a:gd name="T78" fmla="*/ 0 w 104"/>
              <a:gd name="T79" fmla="*/ 8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4" h="80">
                <a:moveTo>
                  <a:pt x="84" y="56"/>
                </a:moveTo>
                <a:cubicBezTo>
                  <a:pt x="86" y="56"/>
                  <a:pt x="88" y="58"/>
                  <a:pt x="88" y="60"/>
                </a:cubicBezTo>
                <a:cubicBezTo>
                  <a:pt x="88" y="62"/>
                  <a:pt x="86" y="64"/>
                  <a:pt x="84" y="64"/>
                </a:cubicBezTo>
                <a:cubicBezTo>
                  <a:pt x="82" y="64"/>
                  <a:pt x="80" y="62"/>
                  <a:pt x="80" y="60"/>
                </a:cubicBezTo>
                <a:cubicBezTo>
                  <a:pt x="80" y="58"/>
                  <a:pt x="82" y="56"/>
                  <a:pt x="84" y="56"/>
                </a:cubicBezTo>
                <a:close/>
                <a:moveTo>
                  <a:pt x="84" y="16"/>
                </a:moveTo>
                <a:cubicBezTo>
                  <a:pt x="86" y="16"/>
                  <a:pt x="88" y="18"/>
                  <a:pt x="88" y="20"/>
                </a:cubicBezTo>
                <a:cubicBezTo>
                  <a:pt x="88" y="22"/>
                  <a:pt x="86" y="24"/>
                  <a:pt x="84" y="24"/>
                </a:cubicBezTo>
                <a:cubicBezTo>
                  <a:pt x="82" y="24"/>
                  <a:pt x="80" y="22"/>
                  <a:pt x="80" y="20"/>
                </a:cubicBezTo>
                <a:cubicBezTo>
                  <a:pt x="80" y="18"/>
                  <a:pt x="82" y="16"/>
                  <a:pt x="84" y="16"/>
                </a:cubicBezTo>
                <a:close/>
                <a:moveTo>
                  <a:pt x="60" y="40"/>
                </a:moveTo>
                <a:cubicBezTo>
                  <a:pt x="44" y="40"/>
                  <a:pt x="44" y="40"/>
                  <a:pt x="44" y="40"/>
                </a:cubicBezTo>
                <a:cubicBezTo>
                  <a:pt x="44" y="56"/>
                  <a:pt x="44" y="56"/>
                  <a:pt x="44" y="56"/>
                </a:cubicBezTo>
                <a:cubicBezTo>
                  <a:pt x="60" y="56"/>
                  <a:pt x="60" y="56"/>
                  <a:pt x="60" y="56"/>
                </a:cubicBezTo>
                <a:lnTo>
                  <a:pt x="60" y="40"/>
                </a:lnTo>
                <a:close/>
                <a:moveTo>
                  <a:pt x="64" y="60"/>
                </a:moveTo>
                <a:cubicBezTo>
                  <a:pt x="40" y="60"/>
                  <a:pt x="40" y="60"/>
                  <a:pt x="40" y="60"/>
                </a:cubicBezTo>
                <a:cubicBezTo>
                  <a:pt x="40" y="20"/>
                  <a:pt x="40" y="20"/>
                  <a:pt x="40" y="20"/>
                </a:cubicBezTo>
                <a:cubicBezTo>
                  <a:pt x="64" y="20"/>
                  <a:pt x="64" y="20"/>
                  <a:pt x="64" y="20"/>
                </a:cubicBezTo>
                <a:lnTo>
                  <a:pt x="64" y="60"/>
                </a:lnTo>
                <a:close/>
                <a:moveTo>
                  <a:pt x="20" y="56"/>
                </a:moveTo>
                <a:cubicBezTo>
                  <a:pt x="22" y="56"/>
                  <a:pt x="24" y="58"/>
                  <a:pt x="24" y="60"/>
                </a:cubicBezTo>
                <a:cubicBezTo>
                  <a:pt x="24" y="62"/>
                  <a:pt x="22" y="64"/>
                  <a:pt x="20" y="64"/>
                </a:cubicBezTo>
                <a:cubicBezTo>
                  <a:pt x="18" y="64"/>
                  <a:pt x="16" y="62"/>
                  <a:pt x="16" y="60"/>
                </a:cubicBezTo>
                <a:cubicBezTo>
                  <a:pt x="16" y="58"/>
                  <a:pt x="18" y="56"/>
                  <a:pt x="20" y="56"/>
                </a:cubicBezTo>
                <a:close/>
                <a:moveTo>
                  <a:pt x="20" y="16"/>
                </a:moveTo>
                <a:cubicBezTo>
                  <a:pt x="22" y="16"/>
                  <a:pt x="24" y="18"/>
                  <a:pt x="24" y="20"/>
                </a:cubicBezTo>
                <a:cubicBezTo>
                  <a:pt x="24" y="22"/>
                  <a:pt x="22" y="24"/>
                  <a:pt x="20" y="24"/>
                </a:cubicBezTo>
                <a:cubicBezTo>
                  <a:pt x="18" y="24"/>
                  <a:pt x="16" y="22"/>
                  <a:pt x="16" y="20"/>
                </a:cubicBezTo>
                <a:cubicBezTo>
                  <a:pt x="16" y="18"/>
                  <a:pt x="18" y="16"/>
                  <a:pt x="20" y="16"/>
                </a:cubicBezTo>
                <a:close/>
                <a:moveTo>
                  <a:pt x="96" y="8"/>
                </a:moveTo>
                <a:cubicBezTo>
                  <a:pt x="8" y="8"/>
                  <a:pt x="8" y="8"/>
                  <a:pt x="8" y="8"/>
                </a:cubicBezTo>
                <a:cubicBezTo>
                  <a:pt x="8" y="72"/>
                  <a:pt x="8" y="72"/>
                  <a:pt x="8" y="72"/>
                </a:cubicBezTo>
                <a:cubicBezTo>
                  <a:pt x="96" y="72"/>
                  <a:pt x="96" y="72"/>
                  <a:pt x="96" y="72"/>
                </a:cubicBezTo>
                <a:lnTo>
                  <a:pt x="96" y="8"/>
                </a:lnTo>
                <a:close/>
                <a:moveTo>
                  <a:pt x="0" y="80"/>
                </a:moveTo>
                <a:cubicBezTo>
                  <a:pt x="0" y="0"/>
                  <a:pt x="0" y="0"/>
                  <a:pt x="0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80"/>
                  <a:pt x="104" y="80"/>
                  <a:pt x="104" y="80"/>
                </a:cubicBezTo>
                <a:lnTo>
                  <a:pt x="0" y="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8" name="Freeform 991">
            <a:extLst>
              <a:ext uri="{FF2B5EF4-FFF2-40B4-BE49-F238E27FC236}">
                <a16:creationId xmlns:a16="http://schemas.microsoft.com/office/drawing/2014/main" id="{3834C894-63E6-E140-8109-A91B8FE0DB4C}"/>
              </a:ext>
            </a:extLst>
          </p:cNvPr>
          <p:cNvSpPr>
            <a:spLocks noEditPoints="1"/>
          </p:cNvSpPr>
          <p:nvPr/>
        </p:nvSpPr>
        <p:spPr bwMode="auto">
          <a:xfrm>
            <a:off x="1145507" y="4495239"/>
            <a:ext cx="189546" cy="173751"/>
          </a:xfrm>
          <a:custGeom>
            <a:avLst/>
            <a:gdLst>
              <a:gd name="T0" fmla="*/ 88 w 96"/>
              <a:gd name="T1" fmla="*/ 84 h 88"/>
              <a:gd name="T2" fmla="*/ 84 w 96"/>
              <a:gd name="T3" fmla="*/ 88 h 88"/>
              <a:gd name="T4" fmla="*/ 80 w 96"/>
              <a:gd name="T5" fmla="*/ 84 h 88"/>
              <a:gd name="T6" fmla="*/ 80 w 96"/>
              <a:gd name="T7" fmla="*/ 60 h 88"/>
              <a:gd name="T8" fmla="*/ 88 w 96"/>
              <a:gd name="T9" fmla="*/ 60 h 88"/>
              <a:gd name="T10" fmla="*/ 88 w 96"/>
              <a:gd name="T11" fmla="*/ 84 h 88"/>
              <a:gd name="T12" fmla="*/ 52 w 96"/>
              <a:gd name="T13" fmla="*/ 84 h 88"/>
              <a:gd name="T14" fmla="*/ 48 w 96"/>
              <a:gd name="T15" fmla="*/ 88 h 88"/>
              <a:gd name="T16" fmla="*/ 44 w 96"/>
              <a:gd name="T17" fmla="*/ 84 h 88"/>
              <a:gd name="T18" fmla="*/ 44 w 96"/>
              <a:gd name="T19" fmla="*/ 76 h 88"/>
              <a:gd name="T20" fmla="*/ 52 w 96"/>
              <a:gd name="T21" fmla="*/ 76 h 88"/>
              <a:gd name="T22" fmla="*/ 52 w 96"/>
              <a:gd name="T23" fmla="*/ 84 h 88"/>
              <a:gd name="T24" fmla="*/ 16 w 96"/>
              <a:gd name="T25" fmla="*/ 84 h 88"/>
              <a:gd name="T26" fmla="*/ 12 w 96"/>
              <a:gd name="T27" fmla="*/ 88 h 88"/>
              <a:gd name="T28" fmla="*/ 8 w 96"/>
              <a:gd name="T29" fmla="*/ 84 h 88"/>
              <a:gd name="T30" fmla="*/ 8 w 96"/>
              <a:gd name="T31" fmla="*/ 48 h 88"/>
              <a:gd name="T32" fmla="*/ 16 w 96"/>
              <a:gd name="T33" fmla="*/ 48 h 88"/>
              <a:gd name="T34" fmla="*/ 16 w 96"/>
              <a:gd name="T35" fmla="*/ 84 h 88"/>
              <a:gd name="T36" fmla="*/ 8 w 96"/>
              <a:gd name="T37" fmla="*/ 4 h 88"/>
              <a:gd name="T38" fmla="*/ 12 w 96"/>
              <a:gd name="T39" fmla="*/ 0 h 88"/>
              <a:gd name="T40" fmla="*/ 16 w 96"/>
              <a:gd name="T41" fmla="*/ 4 h 88"/>
              <a:gd name="T42" fmla="*/ 16 w 96"/>
              <a:gd name="T43" fmla="*/ 12 h 88"/>
              <a:gd name="T44" fmla="*/ 8 w 96"/>
              <a:gd name="T45" fmla="*/ 12 h 88"/>
              <a:gd name="T46" fmla="*/ 8 w 96"/>
              <a:gd name="T47" fmla="*/ 4 h 88"/>
              <a:gd name="T48" fmla="*/ 20 w 96"/>
              <a:gd name="T49" fmla="*/ 44 h 88"/>
              <a:gd name="T50" fmla="*/ 4 w 96"/>
              <a:gd name="T51" fmla="*/ 44 h 88"/>
              <a:gd name="T52" fmla="*/ 0 w 96"/>
              <a:gd name="T53" fmla="*/ 40 h 88"/>
              <a:gd name="T54" fmla="*/ 0 w 96"/>
              <a:gd name="T55" fmla="*/ 20 h 88"/>
              <a:gd name="T56" fmla="*/ 4 w 96"/>
              <a:gd name="T57" fmla="*/ 16 h 88"/>
              <a:gd name="T58" fmla="*/ 20 w 96"/>
              <a:gd name="T59" fmla="*/ 16 h 88"/>
              <a:gd name="T60" fmla="*/ 24 w 96"/>
              <a:gd name="T61" fmla="*/ 20 h 88"/>
              <a:gd name="T62" fmla="*/ 24 w 96"/>
              <a:gd name="T63" fmla="*/ 40 h 88"/>
              <a:gd name="T64" fmla="*/ 20 w 96"/>
              <a:gd name="T65" fmla="*/ 44 h 88"/>
              <a:gd name="T66" fmla="*/ 44 w 96"/>
              <a:gd name="T67" fmla="*/ 4 h 88"/>
              <a:gd name="T68" fmla="*/ 48 w 96"/>
              <a:gd name="T69" fmla="*/ 0 h 88"/>
              <a:gd name="T70" fmla="*/ 52 w 96"/>
              <a:gd name="T71" fmla="*/ 4 h 88"/>
              <a:gd name="T72" fmla="*/ 52 w 96"/>
              <a:gd name="T73" fmla="*/ 40 h 88"/>
              <a:gd name="T74" fmla="*/ 44 w 96"/>
              <a:gd name="T75" fmla="*/ 40 h 88"/>
              <a:gd name="T76" fmla="*/ 44 w 96"/>
              <a:gd name="T77" fmla="*/ 4 h 88"/>
              <a:gd name="T78" fmla="*/ 56 w 96"/>
              <a:gd name="T79" fmla="*/ 72 h 88"/>
              <a:gd name="T80" fmla="*/ 40 w 96"/>
              <a:gd name="T81" fmla="*/ 72 h 88"/>
              <a:gd name="T82" fmla="*/ 36 w 96"/>
              <a:gd name="T83" fmla="*/ 68 h 88"/>
              <a:gd name="T84" fmla="*/ 36 w 96"/>
              <a:gd name="T85" fmla="*/ 48 h 88"/>
              <a:gd name="T86" fmla="*/ 40 w 96"/>
              <a:gd name="T87" fmla="*/ 44 h 88"/>
              <a:gd name="T88" fmla="*/ 56 w 96"/>
              <a:gd name="T89" fmla="*/ 44 h 88"/>
              <a:gd name="T90" fmla="*/ 60 w 96"/>
              <a:gd name="T91" fmla="*/ 48 h 88"/>
              <a:gd name="T92" fmla="*/ 60 w 96"/>
              <a:gd name="T93" fmla="*/ 68 h 88"/>
              <a:gd name="T94" fmla="*/ 56 w 96"/>
              <a:gd name="T95" fmla="*/ 72 h 88"/>
              <a:gd name="T96" fmla="*/ 80 w 96"/>
              <a:gd name="T97" fmla="*/ 4 h 88"/>
              <a:gd name="T98" fmla="*/ 84 w 96"/>
              <a:gd name="T99" fmla="*/ 0 h 88"/>
              <a:gd name="T100" fmla="*/ 88 w 96"/>
              <a:gd name="T101" fmla="*/ 4 h 88"/>
              <a:gd name="T102" fmla="*/ 88 w 96"/>
              <a:gd name="T103" fmla="*/ 24 h 88"/>
              <a:gd name="T104" fmla="*/ 80 w 96"/>
              <a:gd name="T105" fmla="*/ 24 h 88"/>
              <a:gd name="T106" fmla="*/ 80 w 96"/>
              <a:gd name="T107" fmla="*/ 4 h 88"/>
              <a:gd name="T108" fmla="*/ 92 w 96"/>
              <a:gd name="T109" fmla="*/ 56 h 88"/>
              <a:gd name="T110" fmla="*/ 76 w 96"/>
              <a:gd name="T111" fmla="*/ 56 h 88"/>
              <a:gd name="T112" fmla="*/ 72 w 96"/>
              <a:gd name="T113" fmla="*/ 52 h 88"/>
              <a:gd name="T114" fmla="*/ 72 w 96"/>
              <a:gd name="T115" fmla="*/ 32 h 88"/>
              <a:gd name="T116" fmla="*/ 76 w 96"/>
              <a:gd name="T117" fmla="*/ 28 h 88"/>
              <a:gd name="T118" fmla="*/ 92 w 96"/>
              <a:gd name="T119" fmla="*/ 28 h 88"/>
              <a:gd name="T120" fmla="*/ 96 w 96"/>
              <a:gd name="T121" fmla="*/ 32 h 88"/>
              <a:gd name="T122" fmla="*/ 96 w 96"/>
              <a:gd name="T123" fmla="*/ 52 h 88"/>
              <a:gd name="T124" fmla="*/ 92 w 96"/>
              <a:gd name="T125" fmla="*/ 5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6" h="88">
                <a:moveTo>
                  <a:pt x="88" y="84"/>
                </a:moveTo>
                <a:cubicBezTo>
                  <a:pt x="88" y="86"/>
                  <a:pt x="86" y="88"/>
                  <a:pt x="84" y="88"/>
                </a:cubicBezTo>
                <a:cubicBezTo>
                  <a:pt x="82" y="88"/>
                  <a:pt x="80" y="86"/>
                  <a:pt x="80" y="84"/>
                </a:cubicBezTo>
                <a:cubicBezTo>
                  <a:pt x="80" y="60"/>
                  <a:pt x="80" y="60"/>
                  <a:pt x="80" y="60"/>
                </a:cubicBezTo>
                <a:cubicBezTo>
                  <a:pt x="88" y="60"/>
                  <a:pt x="88" y="60"/>
                  <a:pt x="88" y="60"/>
                </a:cubicBezTo>
                <a:lnTo>
                  <a:pt x="88" y="84"/>
                </a:lnTo>
                <a:close/>
                <a:moveTo>
                  <a:pt x="52" y="84"/>
                </a:moveTo>
                <a:cubicBezTo>
                  <a:pt x="52" y="86"/>
                  <a:pt x="50" y="88"/>
                  <a:pt x="48" y="88"/>
                </a:cubicBezTo>
                <a:cubicBezTo>
                  <a:pt x="46" y="88"/>
                  <a:pt x="44" y="86"/>
                  <a:pt x="44" y="84"/>
                </a:cubicBezTo>
                <a:cubicBezTo>
                  <a:pt x="44" y="76"/>
                  <a:pt x="44" y="76"/>
                  <a:pt x="44" y="76"/>
                </a:cubicBezTo>
                <a:cubicBezTo>
                  <a:pt x="52" y="76"/>
                  <a:pt x="52" y="76"/>
                  <a:pt x="52" y="76"/>
                </a:cubicBezTo>
                <a:lnTo>
                  <a:pt x="52" y="84"/>
                </a:lnTo>
                <a:close/>
                <a:moveTo>
                  <a:pt x="16" y="84"/>
                </a:moveTo>
                <a:cubicBezTo>
                  <a:pt x="16" y="86"/>
                  <a:pt x="14" y="88"/>
                  <a:pt x="12" y="88"/>
                </a:cubicBezTo>
                <a:cubicBezTo>
                  <a:pt x="10" y="88"/>
                  <a:pt x="8" y="86"/>
                  <a:pt x="8" y="84"/>
                </a:cubicBezTo>
                <a:cubicBezTo>
                  <a:pt x="8" y="48"/>
                  <a:pt x="8" y="48"/>
                  <a:pt x="8" y="48"/>
                </a:cubicBezTo>
                <a:cubicBezTo>
                  <a:pt x="16" y="48"/>
                  <a:pt x="16" y="48"/>
                  <a:pt x="16" y="48"/>
                </a:cubicBezTo>
                <a:lnTo>
                  <a:pt x="16" y="84"/>
                </a:lnTo>
                <a:close/>
                <a:moveTo>
                  <a:pt x="8" y="4"/>
                </a:moveTo>
                <a:cubicBezTo>
                  <a:pt x="8" y="2"/>
                  <a:pt x="10" y="0"/>
                  <a:pt x="12" y="0"/>
                </a:cubicBezTo>
                <a:cubicBezTo>
                  <a:pt x="14" y="0"/>
                  <a:pt x="16" y="2"/>
                  <a:pt x="16" y="4"/>
                </a:cubicBezTo>
                <a:cubicBezTo>
                  <a:pt x="16" y="12"/>
                  <a:pt x="16" y="12"/>
                  <a:pt x="16" y="12"/>
                </a:cubicBezTo>
                <a:cubicBezTo>
                  <a:pt x="8" y="12"/>
                  <a:pt x="8" y="12"/>
                  <a:pt x="8" y="12"/>
                </a:cubicBezTo>
                <a:lnTo>
                  <a:pt x="8" y="4"/>
                </a:lnTo>
                <a:close/>
                <a:moveTo>
                  <a:pt x="20" y="44"/>
                </a:move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2"/>
                  <a:pt x="0" y="4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18"/>
                  <a:pt x="2" y="16"/>
                  <a:pt x="4" y="16"/>
                </a:cubicBezTo>
                <a:cubicBezTo>
                  <a:pt x="20" y="16"/>
                  <a:pt x="20" y="16"/>
                  <a:pt x="20" y="16"/>
                </a:cubicBezTo>
                <a:cubicBezTo>
                  <a:pt x="22" y="16"/>
                  <a:pt x="24" y="18"/>
                  <a:pt x="24" y="20"/>
                </a:cubicBezTo>
                <a:cubicBezTo>
                  <a:pt x="24" y="40"/>
                  <a:pt x="24" y="40"/>
                  <a:pt x="24" y="40"/>
                </a:cubicBezTo>
                <a:cubicBezTo>
                  <a:pt x="24" y="42"/>
                  <a:pt x="22" y="44"/>
                  <a:pt x="20" y="44"/>
                </a:cubicBezTo>
                <a:close/>
                <a:moveTo>
                  <a:pt x="44" y="4"/>
                </a:moveTo>
                <a:cubicBezTo>
                  <a:pt x="44" y="2"/>
                  <a:pt x="46" y="0"/>
                  <a:pt x="48" y="0"/>
                </a:cubicBezTo>
                <a:cubicBezTo>
                  <a:pt x="50" y="0"/>
                  <a:pt x="52" y="2"/>
                  <a:pt x="52" y="4"/>
                </a:cubicBezTo>
                <a:cubicBezTo>
                  <a:pt x="52" y="40"/>
                  <a:pt x="52" y="40"/>
                  <a:pt x="52" y="40"/>
                </a:cubicBezTo>
                <a:cubicBezTo>
                  <a:pt x="44" y="40"/>
                  <a:pt x="44" y="40"/>
                  <a:pt x="44" y="40"/>
                </a:cubicBezTo>
                <a:lnTo>
                  <a:pt x="44" y="4"/>
                </a:lnTo>
                <a:close/>
                <a:moveTo>
                  <a:pt x="56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38" y="72"/>
                  <a:pt x="36" y="70"/>
                  <a:pt x="36" y="68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6"/>
                  <a:pt x="38" y="44"/>
                  <a:pt x="40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8" y="44"/>
                  <a:pt x="60" y="46"/>
                  <a:pt x="60" y="48"/>
                </a:cubicBezTo>
                <a:cubicBezTo>
                  <a:pt x="60" y="68"/>
                  <a:pt x="60" y="68"/>
                  <a:pt x="60" y="68"/>
                </a:cubicBezTo>
                <a:cubicBezTo>
                  <a:pt x="60" y="70"/>
                  <a:pt x="58" y="72"/>
                  <a:pt x="56" y="72"/>
                </a:cubicBezTo>
                <a:close/>
                <a:moveTo>
                  <a:pt x="80" y="4"/>
                </a:moveTo>
                <a:cubicBezTo>
                  <a:pt x="80" y="2"/>
                  <a:pt x="82" y="0"/>
                  <a:pt x="84" y="0"/>
                </a:cubicBezTo>
                <a:cubicBezTo>
                  <a:pt x="86" y="0"/>
                  <a:pt x="88" y="2"/>
                  <a:pt x="88" y="4"/>
                </a:cubicBezTo>
                <a:cubicBezTo>
                  <a:pt x="88" y="24"/>
                  <a:pt x="88" y="24"/>
                  <a:pt x="88" y="24"/>
                </a:cubicBezTo>
                <a:cubicBezTo>
                  <a:pt x="80" y="24"/>
                  <a:pt x="80" y="24"/>
                  <a:pt x="80" y="24"/>
                </a:cubicBezTo>
                <a:lnTo>
                  <a:pt x="80" y="4"/>
                </a:lnTo>
                <a:close/>
                <a:moveTo>
                  <a:pt x="92" y="56"/>
                </a:moveTo>
                <a:cubicBezTo>
                  <a:pt x="76" y="56"/>
                  <a:pt x="76" y="56"/>
                  <a:pt x="76" y="56"/>
                </a:cubicBezTo>
                <a:cubicBezTo>
                  <a:pt x="74" y="56"/>
                  <a:pt x="72" y="54"/>
                  <a:pt x="72" y="52"/>
                </a:cubicBezTo>
                <a:cubicBezTo>
                  <a:pt x="72" y="32"/>
                  <a:pt x="72" y="32"/>
                  <a:pt x="72" y="32"/>
                </a:cubicBezTo>
                <a:cubicBezTo>
                  <a:pt x="72" y="30"/>
                  <a:pt x="74" y="28"/>
                  <a:pt x="76" y="28"/>
                </a:cubicBezTo>
                <a:cubicBezTo>
                  <a:pt x="92" y="28"/>
                  <a:pt x="92" y="28"/>
                  <a:pt x="92" y="28"/>
                </a:cubicBezTo>
                <a:cubicBezTo>
                  <a:pt x="94" y="28"/>
                  <a:pt x="96" y="30"/>
                  <a:pt x="96" y="32"/>
                </a:cubicBezTo>
                <a:cubicBezTo>
                  <a:pt x="96" y="52"/>
                  <a:pt x="96" y="52"/>
                  <a:pt x="96" y="52"/>
                </a:cubicBezTo>
                <a:cubicBezTo>
                  <a:pt x="96" y="54"/>
                  <a:pt x="94" y="56"/>
                  <a:pt x="92" y="5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99" name="Freeform 992">
            <a:extLst>
              <a:ext uri="{FF2B5EF4-FFF2-40B4-BE49-F238E27FC236}">
                <a16:creationId xmlns:a16="http://schemas.microsoft.com/office/drawing/2014/main" id="{F8121D7F-2C4A-5443-A460-1D55F358D00D}"/>
              </a:ext>
            </a:extLst>
          </p:cNvPr>
          <p:cNvSpPr>
            <a:spLocks noEditPoints="1"/>
          </p:cNvSpPr>
          <p:nvPr/>
        </p:nvSpPr>
        <p:spPr bwMode="auto">
          <a:xfrm>
            <a:off x="821787" y="4503137"/>
            <a:ext cx="173751" cy="157954"/>
          </a:xfrm>
          <a:custGeom>
            <a:avLst/>
            <a:gdLst>
              <a:gd name="T0" fmla="*/ 4 w 88"/>
              <a:gd name="T1" fmla="*/ 25 h 80"/>
              <a:gd name="T2" fmla="*/ 12 w 88"/>
              <a:gd name="T3" fmla="*/ 25 h 80"/>
              <a:gd name="T4" fmla="*/ 8 w 88"/>
              <a:gd name="T5" fmla="*/ 0 h 80"/>
              <a:gd name="T6" fmla="*/ 4 w 88"/>
              <a:gd name="T7" fmla="*/ 47 h 80"/>
              <a:gd name="T8" fmla="*/ 8 w 88"/>
              <a:gd name="T9" fmla="*/ 80 h 80"/>
              <a:gd name="T10" fmla="*/ 12 w 88"/>
              <a:gd name="T11" fmla="*/ 47 h 80"/>
              <a:gd name="T12" fmla="*/ 4 w 88"/>
              <a:gd name="T13" fmla="*/ 47 h 80"/>
              <a:gd name="T14" fmla="*/ 28 w 88"/>
              <a:gd name="T15" fmla="*/ 45 h 80"/>
              <a:gd name="T16" fmla="*/ 36 w 88"/>
              <a:gd name="T17" fmla="*/ 45 h 80"/>
              <a:gd name="T18" fmla="*/ 32 w 88"/>
              <a:gd name="T19" fmla="*/ 0 h 80"/>
              <a:gd name="T20" fmla="*/ 28 w 88"/>
              <a:gd name="T21" fmla="*/ 67 h 80"/>
              <a:gd name="T22" fmla="*/ 32 w 88"/>
              <a:gd name="T23" fmla="*/ 80 h 80"/>
              <a:gd name="T24" fmla="*/ 36 w 88"/>
              <a:gd name="T25" fmla="*/ 67 h 80"/>
              <a:gd name="T26" fmla="*/ 28 w 88"/>
              <a:gd name="T27" fmla="*/ 67 h 80"/>
              <a:gd name="T28" fmla="*/ 52 w 88"/>
              <a:gd name="T29" fmla="*/ 9 h 80"/>
              <a:gd name="T30" fmla="*/ 60 w 88"/>
              <a:gd name="T31" fmla="*/ 9 h 80"/>
              <a:gd name="T32" fmla="*/ 56 w 88"/>
              <a:gd name="T33" fmla="*/ 0 h 80"/>
              <a:gd name="T34" fmla="*/ 52 w 88"/>
              <a:gd name="T35" fmla="*/ 31 h 80"/>
              <a:gd name="T36" fmla="*/ 56 w 88"/>
              <a:gd name="T37" fmla="*/ 80 h 80"/>
              <a:gd name="T38" fmla="*/ 60 w 88"/>
              <a:gd name="T39" fmla="*/ 31 h 80"/>
              <a:gd name="T40" fmla="*/ 52 w 88"/>
              <a:gd name="T41" fmla="*/ 31 h 80"/>
              <a:gd name="T42" fmla="*/ 76 w 88"/>
              <a:gd name="T43" fmla="*/ 21 h 80"/>
              <a:gd name="T44" fmla="*/ 84 w 88"/>
              <a:gd name="T45" fmla="*/ 21 h 80"/>
              <a:gd name="T46" fmla="*/ 80 w 88"/>
              <a:gd name="T47" fmla="*/ 0 h 80"/>
              <a:gd name="T48" fmla="*/ 76 w 88"/>
              <a:gd name="T49" fmla="*/ 43 h 80"/>
              <a:gd name="T50" fmla="*/ 80 w 88"/>
              <a:gd name="T51" fmla="*/ 80 h 80"/>
              <a:gd name="T52" fmla="*/ 84 w 88"/>
              <a:gd name="T53" fmla="*/ 43 h 80"/>
              <a:gd name="T54" fmla="*/ 76 w 88"/>
              <a:gd name="T55" fmla="*/ 43 h 80"/>
              <a:gd name="T56" fmla="*/ 8 w 88"/>
              <a:gd name="T57" fmla="*/ 44 h 80"/>
              <a:gd name="T58" fmla="*/ 8 w 88"/>
              <a:gd name="T59" fmla="*/ 28 h 80"/>
              <a:gd name="T60" fmla="*/ 24 w 88"/>
              <a:gd name="T61" fmla="*/ 56 h 80"/>
              <a:gd name="T62" fmla="*/ 40 w 88"/>
              <a:gd name="T63" fmla="*/ 56 h 80"/>
              <a:gd name="T64" fmla="*/ 24 w 88"/>
              <a:gd name="T65" fmla="*/ 56 h 80"/>
              <a:gd name="T66" fmla="*/ 56 w 88"/>
              <a:gd name="T67" fmla="*/ 28 h 80"/>
              <a:gd name="T68" fmla="*/ 56 w 88"/>
              <a:gd name="T69" fmla="*/ 12 h 80"/>
              <a:gd name="T70" fmla="*/ 72 w 88"/>
              <a:gd name="T71" fmla="*/ 32 h 80"/>
              <a:gd name="T72" fmla="*/ 88 w 88"/>
              <a:gd name="T73" fmla="*/ 32 h 80"/>
              <a:gd name="T74" fmla="*/ 72 w 88"/>
              <a:gd name="T75" fmla="*/ 3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88" h="80">
                <a:moveTo>
                  <a:pt x="4" y="4"/>
                </a:moveTo>
                <a:cubicBezTo>
                  <a:pt x="4" y="25"/>
                  <a:pt x="4" y="25"/>
                  <a:pt x="4" y="25"/>
                </a:cubicBezTo>
                <a:cubicBezTo>
                  <a:pt x="5" y="24"/>
                  <a:pt x="7" y="24"/>
                  <a:pt x="8" y="24"/>
                </a:cubicBezTo>
                <a:cubicBezTo>
                  <a:pt x="9" y="24"/>
                  <a:pt x="11" y="24"/>
                  <a:pt x="12" y="25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2"/>
                  <a:pt x="10" y="0"/>
                  <a:pt x="8" y="0"/>
                </a:cubicBezTo>
                <a:cubicBezTo>
                  <a:pt x="6" y="0"/>
                  <a:pt x="4" y="2"/>
                  <a:pt x="4" y="4"/>
                </a:cubicBezTo>
                <a:close/>
                <a:moveTo>
                  <a:pt x="4" y="47"/>
                </a:moveTo>
                <a:cubicBezTo>
                  <a:pt x="4" y="76"/>
                  <a:pt x="4" y="76"/>
                  <a:pt x="4" y="76"/>
                </a:cubicBezTo>
                <a:cubicBezTo>
                  <a:pt x="4" y="78"/>
                  <a:pt x="6" y="80"/>
                  <a:pt x="8" y="80"/>
                </a:cubicBezTo>
                <a:cubicBezTo>
                  <a:pt x="10" y="80"/>
                  <a:pt x="12" y="78"/>
                  <a:pt x="12" y="76"/>
                </a:cubicBezTo>
                <a:cubicBezTo>
                  <a:pt x="12" y="47"/>
                  <a:pt x="12" y="47"/>
                  <a:pt x="12" y="47"/>
                </a:cubicBezTo>
                <a:cubicBezTo>
                  <a:pt x="11" y="48"/>
                  <a:pt x="9" y="48"/>
                  <a:pt x="8" y="48"/>
                </a:cubicBezTo>
                <a:cubicBezTo>
                  <a:pt x="7" y="48"/>
                  <a:pt x="5" y="48"/>
                  <a:pt x="4" y="47"/>
                </a:cubicBezTo>
                <a:close/>
                <a:moveTo>
                  <a:pt x="28" y="4"/>
                </a:moveTo>
                <a:cubicBezTo>
                  <a:pt x="28" y="45"/>
                  <a:pt x="28" y="45"/>
                  <a:pt x="28" y="45"/>
                </a:cubicBezTo>
                <a:cubicBezTo>
                  <a:pt x="29" y="44"/>
                  <a:pt x="31" y="44"/>
                  <a:pt x="32" y="44"/>
                </a:cubicBezTo>
                <a:cubicBezTo>
                  <a:pt x="33" y="44"/>
                  <a:pt x="35" y="44"/>
                  <a:pt x="36" y="45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30" y="0"/>
                  <a:pt x="28" y="2"/>
                  <a:pt x="28" y="4"/>
                </a:cubicBezTo>
                <a:close/>
                <a:moveTo>
                  <a:pt x="28" y="67"/>
                </a:moveTo>
                <a:cubicBezTo>
                  <a:pt x="28" y="76"/>
                  <a:pt x="28" y="76"/>
                  <a:pt x="28" y="76"/>
                </a:cubicBezTo>
                <a:cubicBezTo>
                  <a:pt x="28" y="78"/>
                  <a:pt x="30" y="80"/>
                  <a:pt x="32" y="80"/>
                </a:cubicBezTo>
                <a:cubicBezTo>
                  <a:pt x="34" y="80"/>
                  <a:pt x="36" y="78"/>
                  <a:pt x="36" y="76"/>
                </a:cubicBezTo>
                <a:cubicBezTo>
                  <a:pt x="36" y="67"/>
                  <a:pt x="36" y="67"/>
                  <a:pt x="36" y="67"/>
                </a:cubicBezTo>
                <a:cubicBezTo>
                  <a:pt x="35" y="68"/>
                  <a:pt x="33" y="68"/>
                  <a:pt x="32" y="68"/>
                </a:cubicBezTo>
                <a:cubicBezTo>
                  <a:pt x="31" y="68"/>
                  <a:pt x="29" y="68"/>
                  <a:pt x="28" y="67"/>
                </a:cubicBezTo>
                <a:close/>
                <a:moveTo>
                  <a:pt x="52" y="4"/>
                </a:moveTo>
                <a:cubicBezTo>
                  <a:pt x="52" y="9"/>
                  <a:pt x="52" y="9"/>
                  <a:pt x="52" y="9"/>
                </a:cubicBezTo>
                <a:cubicBezTo>
                  <a:pt x="53" y="8"/>
                  <a:pt x="55" y="8"/>
                  <a:pt x="56" y="8"/>
                </a:cubicBezTo>
                <a:cubicBezTo>
                  <a:pt x="57" y="8"/>
                  <a:pt x="59" y="8"/>
                  <a:pt x="60" y="9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2"/>
                  <a:pt x="58" y="0"/>
                  <a:pt x="56" y="0"/>
                </a:cubicBezTo>
                <a:cubicBezTo>
                  <a:pt x="54" y="0"/>
                  <a:pt x="52" y="2"/>
                  <a:pt x="52" y="4"/>
                </a:cubicBezTo>
                <a:close/>
                <a:moveTo>
                  <a:pt x="52" y="31"/>
                </a:moveTo>
                <a:cubicBezTo>
                  <a:pt x="52" y="76"/>
                  <a:pt x="52" y="76"/>
                  <a:pt x="52" y="76"/>
                </a:cubicBezTo>
                <a:cubicBezTo>
                  <a:pt x="52" y="78"/>
                  <a:pt x="54" y="80"/>
                  <a:pt x="56" y="80"/>
                </a:cubicBezTo>
                <a:cubicBezTo>
                  <a:pt x="58" y="80"/>
                  <a:pt x="60" y="78"/>
                  <a:pt x="60" y="76"/>
                </a:cubicBezTo>
                <a:cubicBezTo>
                  <a:pt x="60" y="31"/>
                  <a:pt x="60" y="31"/>
                  <a:pt x="60" y="31"/>
                </a:cubicBezTo>
                <a:cubicBezTo>
                  <a:pt x="59" y="32"/>
                  <a:pt x="57" y="32"/>
                  <a:pt x="56" y="32"/>
                </a:cubicBezTo>
                <a:cubicBezTo>
                  <a:pt x="55" y="32"/>
                  <a:pt x="53" y="32"/>
                  <a:pt x="52" y="31"/>
                </a:cubicBezTo>
                <a:close/>
                <a:moveTo>
                  <a:pt x="76" y="4"/>
                </a:moveTo>
                <a:cubicBezTo>
                  <a:pt x="76" y="21"/>
                  <a:pt x="76" y="21"/>
                  <a:pt x="76" y="21"/>
                </a:cubicBezTo>
                <a:cubicBezTo>
                  <a:pt x="77" y="20"/>
                  <a:pt x="79" y="20"/>
                  <a:pt x="80" y="20"/>
                </a:cubicBezTo>
                <a:cubicBezTo>
                  <a:pt x="81" y="20"/>
                  <a:pt x="83" y="20"/>
                  <a:pt x="84" y="21"/>
                </a:cubicBezTo>
                <a:cubicBezTo>
                  <a:pt x="84" y="4"/>
                  <a:pt x="84" y="4"/>
                  <a:pt x="84" y="4"/>
                </a:cubicBezTo>
                <a:cubicBezTo>
                  <a:pt x="84" y="2"/>
                  <a:pt x="82" y="0"/>
                  <a:pt x="80" y="0"/>
                </a:cubicBezTo>
                <a:cubicBezTo>
                  <a:pt x="78" y="0"/>
                  <a:pt x="76" y="2"/>
                  <a:pt x="76" y="4"/>
                </a:cubicBezTo>
                <a:close/>
                <a:moveTo>
                  <a:pt x="76" y="43"/>
                </a:moveTo>
                <a:cubicBezTo>
                  <a:pt x="76" y="76"/>
                  <a:pt x="76" y="76"/>
                  <a:pt x="76" y="76"/>
                </a:cubicBezTo>
                <a:cubicBezTo>
                  <a:pt x="76" y="78"/>
                  <a:pt x="78" y="80"/>
                  <a:pt x="80" y="80"/>
                </a:cubicBezTo>
                <a:cubicBezTo>
                  <a:pt x="82" y="80"/>
                  <a:pt x="84" y="78"/>
                  <a:pt x="84" y="76"/>
                </a:cubicBezTo>
                <a:cubicBezTo>
                  <a:pt x="84" y="43"/>
                  <a:pt x="84" y="43"/>
                  <a:pt x="84" y="43"/>
                </a:cubicBezTo>
                <a:cubicBezTo>
                  <a:pt x="83" y="44"/>
                  <a:pt x="81" y="44"/>
                  <a:pt x="80" y="44"/>
                </a:cubicBezTo>
                <a:cubicBezTo>
                  <a:pt x="79" y="44"/>
                  <a:pt x="77" y="44"/>
                  <a:pt x="76" y="43"/>
                </a:cubicBezTo>
                <a:close/>
                <a:moveTo>
                  <a:pt x="0" y="36"/>
                </a:moveTo>
                <a:cubicBezTo>
                  <a:pt x="0" y="40"/>
                  <a:pt x="4" y="44"/>
                  <a:pt x="8" y="44"/>
                </a:cubicBezTo>
                <a:cubicBezTo>
                  <a:pt x="12" y="44"/>
                  <a:pt x="16" y="40"/>
                  <a:pt x="16" y="36"/>
                </a:cubicBezTo>
                <a:cubicBezTo>
                  <a:pt x="16" y="32"/>
                  <a:pt x="12" y="28"/>
                  <a:pt x="8" y="28"/>
                </a:cubicBezTo>
                <a:cubicBezTo>
                  <a:pt x="4" y="28"/>
                  <a:pt x="0" y="32"/>
                  <a:pt x="0" y="36"/>
                </a:cubicBezTo>
                <a:close/>
                <a:moveTo>
                  <a:pt x="24" y="56"/>
                </a:moveTo>
                <a:cubicBezTo>
                  <a:pt x="24" y="60"/>
                  <a:pt x="28" y="64"/>
                  <a:pt x="32" y="64"/>
                </a:cubicBezTo>
                <a:cubicBezTo>
                  <a:pt x="36" y="64"/>
                  <a:pt x="40" y="60"/>
                  <a:pt x="40" y="56"/>
                </a:cubicBezTo>
                <a:cubicBezTo>
                  <a:pt x="40" y="52"/>
                  <a:pt x="36" y="48"/>
                  <a:pt x="32" y="48"/>
                </a:cubicBezTo>
                <a:cubicBezTo>
                  <a:pt x="28" y="48"/>
                  <a:pt x="24" y="52"/>
                  <a:pt x="24" y="56"/>
                </a:cubicBezTo>
                <a:close/>
                <a:moveTo>
                  <a:pt x="48" y="20"/>
                </a:moveTo>
                <a:cubicBezTo>
                  <a:pt x="48" y="24"/>
                  <a:pt x="52" y="28"/>
                  <a:pt x="56" y="28"/>
                </a:cubicBezTo>
                <a:cubicBezTo>
                  <a:pt x="60" y="28"/>
                  <a:pt x="64" y="24"/>
                  <a:pt x="64" y="20"/>
                </a:cubicBezTo>
                <a:cubicBezTo>
                  <a:pt x="64" y="16"/>
                  <a:pt x="60" y="12"/>
                  <a:pt x="56" y="12"/>
                </a:cubicBezTo>
                <a:cubicBezTo>
                  <a:pt x="52" y="12"/>
                  <a:pt x="48" y="16"/>
                  <a:pt x="48" y="20"/>
                </a:cubicBezTo>
                <a:close/>
                <a:moveTo>
                  <a:pt x="72" y="32"/>
                </a:moveTo>
                <a:cubicBezTo>
                  <a:pt x="72" y="36"/>
                  <a:pt x="76" y="40"/>
                  <a:pt x="80" y="40"/>
                </a:cubicBezTo>
                <a:cubicBezTo>
                  <a:pt x="84" y="40"/>
                  <a:pt x="88" y="36"/>
                  <a:pt x="88" y="32"/>
                </a:cubicBezTo>
                <a:cubicBezTo>
                  <a:pt x="88" y="28"/>
                  <a:pt x="84" y="24"/>
                  <a:pt x="80" y="24"/>
                </a:cubicBezTo>
                <a:cubicBezTo>
                  <a:pt x="76" y="24"/>
                  <a:pt x="72" y="28"/>
                  <a:pt x="72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0" name="Freeform 993">
            <a:extLst>
              <a:ext uri="{FF2B5EF4-FFF2-40B4-BE49-F238E27FC236}">
                <a16:creationId xmlns:a16="http://schemas.microsoft.com/office/drawing/2014/main" id="{D32391B8-7866-7E4E-AABF-06DFE6AE8E9B}"/>
              </a:ext>
            </a:extLst>
          </p:cNvPr>
          <p:cNvSpPr>
            <a:spLocks noEditPoints="1"/>
          </p:cNvSpPr>
          <p:nvPr/>
        </p:nvSpPr>
        <p:spPr bwMode="auto">
          <a:xfrm>
            <a:off x="541836" y="4495239"/>
            <a:ext cx="208501" cy="173752"/>
          </a:xfrm>
          <a:custGeom>
            <a:avLst/>
            <a:gdLst>
              <a:gd name="T0" fmla="*/ 24 w 104"/>
              <a:gd name="T1" fmla="*/ 38 h 88"/>
              <a:gd name="T2" fmla="*/ 52 w 104"/>
              <a:gd name="T3" fmla="*/ 38 h 88"/>
              <a:gd name="T4" fmla="*/ 66 w 104"/>
              <a:gd name="T5" fmla="*/ 46 h 88"/>
              <a:gd name="T6" fmla="*/ 63 w 104"/>
              <a:gd name="T7" fmla="*/ 52 h 88"/>
              <a:gd name="T8" fmla="*/ 64 w 104"/>
              <a:gd name="T9" fmla="*/ 66 h 88"/>
              <a:gd name="T10" fmla="*/ 45 w 104"/>
              <a:gd name="T11" fmla="*/ 66 h 88"/>
              <a:gd name="T12" fmla="*/ 39 w 104"/>
              <a:gd name="T13" fmla="*/ 76 h 88"/>
              <a:gd name="T14" fmla="*/ 30 w 104"/>
              <a:gd name="T15" fmla="*/ 65 h 88"/>
              <a:gd name="T16" fmla="*/ 24 w 104"/>
              <a:gd name="T17" fmla="*/ 63 h 88"/>
              <a:gd name="T18" fmla="*/ 10 w 104"/>
              <a:gd name="T19" fmla="*/ 64 h 88"/>
              <a:gd name="T20" fmla="*/ 10 w 104"/>
              <a:gd name="T21" fmla="*/ 46 h 88"/>
              <a:gd name="T22" fmla="*/ 0 w 104"/>
              <a:gd name="T23" fmla="*/ 37 h 88"/>
              <a:gd name="T24" fmla="*/ 13 w 104"/>
              <a:gd name="T25" fmla="*/ 24 h 88"/>
              <a:gd name="T26" fmla="*/ 12 w 104"/>
              <a:gd name="T27" fmla="*/ 10 h 88"/>
              <a:gd name="T28" fmla="*/ 30 w 104"/>
              <a:gd name="T29" fmla="*/ 10 h 88"/>
              <a:gd name="T30" fmla="*/ 39 w 104"/>
              <a:gd name="T31" fmla="*/ 0 h 88"/>
              <a:gd name="T32" fmla="*/ 52 w 104"/>
              <a:gd name="T33" fmla="*/ 13 h 88"/>
              <a:gd name="T34" fmla="*/ 65 w 104"/>
              <a:gd name="T35" fmla="*/ 12 h 88"/>
              <a:gd name="T36" fmla="*/ 66 w 104"/>
              <a:gd name="T37" fmla="*/ 30 h 88"/>
              <a:gd name="T38" fmla="*/ 76 w 104"/>
              <a:gd name="T39" fmla="*/ 37 h 88"/>
              <a:gd name="T40" fmla="*/ 66 w 104"/>
              <a:gd name="T41" fmla="*/ 46 h 88"/>
              <a:gd name="T42" fmla="*/ 80 w 104"/>
              <a:gd name="T43" fmla="*/ 70 h 88"/>
              <a:gd name="T44" fmla="*/ 92 w 104"/>
              <a:gd name="T45" fmla="*/ 70 h 88"/>
              <a:gd name="T46" fmla="*/ 99 w 104"/>
              <a:gd name="T47" fmla="*/ 74 h 88"/>
              <a:gd name="T48" fmla="*/ 98 w 104"/>
              <a:gd name="T49" fmla="*/ 77 h 88"/>
              <a:gd name="T50" fmla="*/ 98 w 104"/>
              <a:gd name="T51" fmla="*/ 84 h 88"/>
              <a:gd name="T52" fmla="*/ 89 w 104"/>
              <a:gd name="T53" fmla="*/ 83 h 88"/>
              <a:gd name="T54" fmla="*/ 86 w 104"/>
              <a:gd name="T55" fmla="*/ 88 h 88"/>
              <a:gd name="T56" fmla="*/ 82 w 104"/>
              <a:gd name="T57" fmla="*/ 83 h 88"/>
              <a:gd name="T58" fmla="*/ 79 w 104"/>
              <a:gd name="T59" fmla="*/ 82 h 88"/>
              <a:gd name="T60" fmla="*/ 72 w 104"/>
              <a:gd name="T61" fmla="*/ 83 h 88"/>
              <a:gd name="T62" fmla="*/ 72 w 104"/>
              <a:gd name="T63" fmla="*/ 74 h 88"/>
              <a:gd name="T64" fmla="*/ 68 w 104"/>
              <a:gd name="T65" fmla="*/ 69 h 88"/>
              <a:gd name="T66" fmla="*/ 74 w 104"/>
              <a:gd name="T67" fmla="*/ 63 h 88"/>
              <a:gd name="T68" fmla="*/ 73 w 104"/>
              <a:gd name="T69" fmla="*/ 57 h 88"/>
              <a:gd name="T70" fmla="*/ 82 w 104"/>
              <a:gd name="T71" fmla="*/ 57 h 88"/>
              <a:gd name="T72" fmla="*/ 86 w 104"/>
              <a:gd name="T73" fmla="*/ 52 h 88"/>
              <a:gd name="T74" fmla="*/ 92 w 104"/>
              <a:gd name="T75" fmla="*/ 58 h 88"/>
              <a:gd name="T76" fmla="*/ 99 w 104"/>
              <a:gd name="T77" fmla="*/ 57 h 88"/>
              <a:gd name="T78" fmla="*/ 99 w 104"/>
              <a:gd name="T79" fmla="*/ 66 h 88"/>
              <a:gd name="T80" fmla="*/ 104 w 104"/>
              <a:gd name="T81" fmla="*/ 69 h 88"/>
              <a:gd name="T82" fmla="*/ 99 w 104"/>
              <a:gd name="T83" fmla="*/ 7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88">
                <a:moveTo>
                  <a:pt x="38" y="24"/>
                </a:moveTo>
                <a:cubicBezTo>
                  <a:pt x="30" y="24"/>
                  <a:pt x="24" y="30"/>
                  <a:pt x="24" y="38"/>
                </a:cubicBezTo>
                <a:cubicBezTo>
                  <a:pt x="24" y="45"/>
                  <a:pt x="30" y="52"/>
                  <a:pt x="38" y="52"/>
                </a:cubicBezTo>
                <a:cubicBezTo>
                  <a:pt x="45" y="52"/>
                  <a:pt x="52" y="45"/>
                  <a:pt x="52" y="38"/>
                </a:cubicBezTo>
                <a:cubicBezTo>
                  <a:pt x="52" y="30"/>
                  <a:pt x="45" y="24"/>
                  <a:pt x="38" y="24"/>
                </a:cubicBezTo>
                <a:close/>
                <a:moveTo>
                  <a:pt x="66" y="46"/>
                </a:moveTo>
                <a:cubicBezTo>
                  <a:pt x="65" y="48"/>
                  <a:pt x="64" y="50"/>
                  <a:pt x="63" y="52"/>
                </a:cubicBezTo>
                <a:cubicBezTo>
                  <a:pt x="63" y="52"/>
                  <a:pt x="63" y="52"/>
                  <a:pt x="63" y="52"/>
                </a:cubicBezTo>
                <a:cubicBezTo>
                  <a:pt x="63" y="52"/>
                  <a:pt x="69" y="60"/>
                  <a:pt x="65" y="64"/>
                </a:cubicBezTo>
                <a:cubicBezTo>
                  <a:pt x="64" y="66"/>
                  <a:pt x="64" y="66"/>
                  <a:pt x="64" y="66"/>
                </a:cubicBezTo>
                <a:cubicBezTo>
                  <a:pt x="61" y="69"/>
                  <a:pt x="53" y="64"/>
                  <a:pt x="52" y="63"/>
                </a:cubicBezTo>
                <a:cubicBezTo>
                  <a:pt x="50" y="64"/>
                  <a:pt x="47" y="65"/>
                  <a:pt x="45" y="66"/>
                </a:cubicBezTo>
                <a:cubicBezTo>
                  <a:pt x="45" y="66"/>
                  <a:pt x="45" y="66"/>
                  <a:pt x="45" y="66"/>
                </a:cubicBezTo>
                <a:cubicBezTo>
                  <a:pt x="45" y="66"/>
                  <a:pt x="44" y="76"/>
                  <a:pt x="39" y="76"/>
                </a:cubicBezTo>
                <a:cubicBezTo>
                  <a:pt x="37" y="76"/>
                  <a:pt x="37" y="76"/>
                  <a:pt x="37" y="76"/>
                </a:cubicBezTo>
                <a:cubicBezTo>
                  <a:pt x="33" y="76"/>
                  <a:pt x="30" y="66"/>
                  <a:pt x="30" y="65"/>
                </a:cubicBezTo>
                <a:cubicBezTo>
                  <a:pt x="27" y="65"/>
                  <a:pt x="25" y="64"/>
                  <a:pt x="23" y="62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16" y="69"/>
                  <a:pt x="12" y="65"/>
                </a:cubicBezTo>
                <a:cubicBezTo>
                  <a:pt x="10" y="64"/>
                  <a:pt x="10" y="64"/>
                  <a:pt x="10" y="64"/>
                </a:cubicBezTo>
                <a:cubicBezTo>
                  <a:pt x="7" y="61"/>
                  <a:pt x="12" y="53"/>
                  <a:pt x="13" y="52"/>
                </a:cubicBezTo>
                <a:cubicBezTo>
                  <a:pt x="12" y="50"/>
                  <a:pt x="11" y="48"/>
                  <a:pt x="10" y="46"/>
                </a:cubicBezTo>
                <a:cubicBezTo>
                  <a:pt x="9" y="45"/>
                  <a:pt x="0" y="43"/>
                  <a:pt x="0" y="3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32"/>
                  <a:pt x="9" y="30"/>
                  <a:pt x="10" y="30"/>
                </a:cubicBezTo>
                <a:cubicBezTo>
                  <a:pt x="11" y="28"/>
                  <a:pt x="12" y="26"/>
                  <a:pt x="13" y="24"/>
                </a:cubicBezTo>
                <a:cubicBezTo>
                  <a:pt x="12" y="23"/>
                  <a:pt x="7" y="15"/>
                  <a:pt x="10" y="12"/>
                </a:cubicBezTo>
                <a:cubicBezTo>
                  <a:pt x="12" y="10"/>
                  <a:pt x="12" y="10"/>
                  <a:pt x="12" y="10"/>
                </a:cubicBezTo>
                <a:cubicBezTo>
                  <a:pt x="15" y="7"/>
                  <a:pt x="22" y="12"/>
                  <a:pt x="24" y="13"/>
                </a:cubicBezTo>
                <a:cubicBezTo>
                  <a:pt x="26" y="12"/>
                  <a:pt x="28" y="11"/>
                  <a:pt x="30" y="10"/>
                </a:cubicBezTo>
                <a:cubicBezTo>
                  <a:pt x="30" y="9"/>
                  <a:pt x="33" y="0"/>
                  <a:pt x="37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3" y="0"/>
                  <a:pt x="45" y="8"/>
                  <a:pt x="45" y="10"/>
                </a:cubicBezTo>
                <a:cubicBezTo>
                  <a:pt x="48" y="11"/>
                  <a:pt x="50" y="12"/>
                  <a:pt x="52" y="13"/>
                </a:cubicBezTo>
                <a:cubicBezTo>
                  <a:pt x="53" y="12"/>
                  <a:pt x="61" y="7"/>
                  <a:pt x="64" y="10"/>
                </a:cubicBezTo>
                <a:cubicBezTo>
                  <a:pt x="65" y="12"/>
                  <a:pt x="65" y="12"/>
                  <a:pt x="65" y="12"/>
                </a:cubicBezTo>
                <a:cubicBezTo>
                  <a:pt x="69" y="15"/>
                  <a:pt x="64" y="22"/>
                  <a:pt x="63" y="24"/>
                </a:cubicBezTo>
                <a:cubicBezTo>
                  <a:pt x="64" y="26"/>
                  <a:pt x="65" y="28"/>
                  <a:pt x="66" y="30"/>
                </a:cubicBezTo>
                <a:cubicBezTo>
                  <a:pt x="66" y="30"/>
                  <a:pt x="66" y="30"/>
                  <a:pt x="66" y="30"/>
                </a:cubicBezTo>
                <a:cubicBezTo>
                  <a:pt x="66" y="30"/>
                  <a:pt x="76" y="31"/>
                  <a:pt x="76" y="37"/>
                </a:cubicBezTo>
                <a:cubicBezTo>
                  <a:pt x="76" y="39"/>
                  <a:pt x="76" y="39"/>
                  <a:pt x="76" y="39"/>
                </a:cubicBezTo>
                <a:cubicBezTo>
                  <a:pt x="76" y="43"/>
                  <a:pt x="67" y="45"/>
                  <a:pt x="66" y="46"/>
                </a:cubicBezTo>
                <a:close/>
                <a:moveTo>
                  <a:pt x="86" y="64"/>
                </a:moveTo>
                <a:cubicBezTo>
                  <a:pt x="83" y="64"/>
                  <a:pt x="80" y="67"/>
                  <a:pt x="80" y="70"/>
                </a:cubicBezTo>
                <a:cubicBezTo>
                  <a:pt x="80" y="73"/>
                  <a:pt x="83" y="76"/>
                  <a:pt x="86" y="76"/>
                </a:cubicBezTo>
                <a:cubicBezTo>
                  <a:pt x="89" y="76"/>
                  <a:pt x="92" y="73"/>
                  <a:pt x="92" y="70"/>
                </a:cubicBezTo>
                <a:cubicBezTo>
                  <a:pt x="92" y="67"/>
                  <a:pt x="89" y="64"/>
                  <a:pt x="86" y="64"/>
                </a:cubicBezTo>
                <a:close/>
                <a:moveTo>
                  <a:pt x="99" y="74"/>
                </a:moveTo>
                <a:cubicBezTo>
                  <a:pt x="98" y="75"/>
                  <a:pt x="98" y="76"/>
                  <a:pt x="97" y="77"/>
                </a:cubicBezTo>
                <a:cubicBezTo>
                  <a:pt x="98" y="77"/>
                  <a:pt x="98" y="77"/>
                  <a:pt x="98" y="77"/>
                </a:cubicBezTo>
                <a:cubicBezTo>
                  <a:pt x="98" y="77"/>
                  <a:pt x="101" y="81"/>
                  <a:pt x="99" y="83"/>
                </a:cubicBezTo>
                <a:cubicBezTo>
                  <a:pt x="98" y="84"/>
                  <a:pt x="98" y="84"/>
                  <a:pt x="98" y="84"/>
                </a:cubicBezTo>
                <a:cubicBezTo>
                  <a:pt x="97" y="85"/>
                  <a:pt x="93" y="82"/>
                  <a:pt x="92" y="82"/>
                </a:cubicBezTo>
                <a:cubicBezTo>
                  <a:pt x="91" y="82"/>
                  <a:pt x="90" y="83"/>
                  <a:pt x="89" y="83"/>
                </a:cubicBezTo>
                <a:cubicBezTo>
                  <a:pt x="89" y="83"/>
                  <a:pt x="89" y="83"/>
                  <a:pt x="89" y="83"/>
                </a:cubicBezTo>
                <a:cubicBezTo>
                  <a:pt x="89" y="83"/>
                  <a:pt x="89" y="88"/>
                  <a:pt x="86" y="88"/>
                </a:cubicBezTo>
                <a:cubicBezTo>
                  <a:pt x="85" y="88"/>
                  <a:pt x="85" y="88"/>
                  <a:pt x="85" y="88"/>
                </a:cubicBezTo>
                <a:cubicBezTo>
                  <a:pt x="83" y="88"/>
                  <a:pt x="82" y="83"/>
                  <a:pt x="82" y="83"/>
                </a:cubicBezTo>
                <a:cubicBezTo>
                  <a:pt x="81" y="83"/>
                  <a:pt x="79" y="82"/>
                  <a:pt x="78" y="81"/>
                </a:cubicBezTo>
                <a:cubicBezTo>
                  <a:pt x="79" y="82"/>
                  <a:pt x="79" y="82"/>
                  <a:pt x="79" y="82"/>
                </a:cubicBezTo>
                <a:cubicBezTo>
                  <a:pt x="79" y="82"/>
                  <a:pt x="75" y="85"/>
                  <a:pt x="73" y="83"/>
                </a:cubicBezTo>
                <a:cubicBezTo>
                  <a:pt x="72" y="83"/>
                  <a:pt x="72" y="83"/>
                  <a:pt x="72" y="83"/>
                </a:cubicBezTo>
                <a:cubicBezTo>
                  <a:pt x="71" y="81"/>
                  <a:pt x="73" y="77"/>
                  <a:pt x="74" y="77"/>
                </a:cubicBezTo>
                <a:cubicBezTo>
                  <a:pt x="73" y="76"/>
                  <a:pt x="73" y="75"/>
                  <a:pt x="72" y="74"/>
                </a:cubicBezTo>
                <a:cubicBezTo>
                  <a:pt x="72" y="73"/>
                  <a:pt x="68" y="72"/>
                  <a:pt x="68" y="70"/>
                </a:cubicBezTo>
                <a:cubicBezTo>
                  <a:pt x="68" y="69"/>
                  <a:pt x="68" y="69"/>
                  <a:pt x="68" y="69"/>
                </a:cubicBezTo>
                <a:cubicBezTo>
                  <a:pt x="68" y="67"/>
                  <a:pt x="72" y="66"/>
                  <a:pt x="72" y="66"/>
                </a:cubicBezTo>
                <a:cubicBezTo>
                  <a:pt x="73" y="65"/>
                  <a:pt x="73" y="64"/>
                  <a:pt x="74" y="63"/>
                </a:cubicBezTo>
                <a:cubicBezTo>
                  <a:pt x="73" y="63"/>
                  <a:pt x="71" y="59"/>
                  <a:pt x="72" y="57"/>
                </a:cubicBezTo>
                <a:cubicBezTo>
                  <a:pt x="73" y="57"/>
                  <a:pt x="73" y="57"/>
                  <a:pt x="73" y="57"/>
                </a:cubicBezTo>
                <a:cubicBezTo>
                  <a:pt x="75" y="55"/>
                  <a:pt x="78" y="58"/>
                  <a:pt x="79" y="58"/>
                </a:cubicBezTo>
                <a:cubicBezTo>
                  <a:pt x="80" y="57"/>
                  <a:pt x="81" y="57"/>
                  <a:pt x="82" y="57"/>
                </a:cubicBezTo>
                <a:cubicBezTo>
                  <a:pt x="82" y="56"/>
                  <a:pt x="83" y="52"/>
                  <a:pt x="85" y="52"/>
                </a:cubicBezTo>
                <a:cubicBezTo>
                  <a:pt x="86" y="52"/>
                  <a:pt x="86" y="52"/>
                  <a:pt x="86" y="52"/>
                </a:cubicBezTo>
                <a:cubicBezTo>
                  <a:pt x="88" y="52"/>
                  <a:pt x="89" y="56"/>
                  <a:pt x="89" y="57"/>
                </a:cubicBezTo>
                <a:cubicBezTo>
                  <a:pt x="90" y="57"/>
                  <a:pt x="91" y="57"/>
                  <a:pt x="92" y="58"/>
                </a:cubicBezTo>
                <a:cubicBezTo>
                  <a:pt x="93" y="57"/>
                  <a:pt x="97" y="55"/>
                  <a:pt x="98" y="56"/>
                </a:cubicBezTo>
                <a:cubicBezTo>
                  <a:pt x="99" y="57"/>
                  <a:pt x="99" y="57"/>
                  <a:pt x="99" y="57"/>
                </a:cubicBezTo>
                <a:cubicBezTo>
                  <a:pt x="101" y="59"/>
                  <a:pt x="98" y="62"/>
                  <a:pt x="97" y="63"/>
                </a:cubicBezTo>
                <a:cubicBezTo>
                  <a:pt x="98" y="64"/>
                  <a:pt x="99" y="65"/>
                  <a:pt x="99" y="66"/>
                </a:cubicBezTo>
                <a:cubicBezTo>
                  <a:pt x="99" y="66"/>
                  <a:pt x="99" y="66"/>
                  <a:pt x="99" y="66"/>
                </a:cubicBezTo>
                <a:cubicBezTo>
                  <a:pt x="99" y="66"/>
                  <a:pt x="104" y="67"/>
                  <a:pt x="104" y="69"/>
                </a:cubicBezTo>
                <a:cubicBezTo>
                  <a:pt x="104" y="70"/>
                  <a:pt x="104" y="70"/>
                  <a:pt x="104" y="70"/>
                </a:cubicBezTo>
                <a:cubicBezTo>
                  <a:pt x="104" y="72"/>
                  <a:pt x="100" y="73"/>
                  <a:pt x="99" y="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1" name="Freeform 994">
            <a:extLst>
              <a:ext uri="{FF2B5EF4-FFF2-40B4-BE49-F238E27FC236}">
                <a16:creationId xmlns:a16="http://schemas.microsoft.com/office/drawing/2014/main" id="{70370912-B54B-AA40-9879-1B38368C7103}"/>
              </a:ext>
            </a:extLst>
          </p:cNvPr>
          <p:cNvSpPr>
            <a:spLocks noEditPoints="1"/>
          </p:cNvSpPr>
          <p:nvPr/>
        </p:nvSpPr>
        <p:spPr bwMode="auto">
          <a:xfrm>
            <a:off x="7616050" y="4477992"/>
            <a:ext cx="205342" cy="205342"/>
          </a:xfrm>
          <a:custGeom>
            <a:avLst/>
            <a:gdLst>
              <a:gd name="T0" fmla="*/ 52 w 104"/>
              <a:gd name="T1" fmla="*/ 32 h 104"/>
              <a:gd name="T2" fmla="*/ 32 w 104"/>
              <a:gd name="T3" fmla="*/ 52 h 104"/>
              <a:gd name="T4" fmla="*/ 52 w 104"/>
              <a:gd name="T5" fmla="*/ 72 h 104"/>
              <a:gd name="T6" fmla="*/ 72 w 104"/>
              <a:gd name="T7" fmla="*/ 52 h 104"/>
              <a:gd name="T8" fmla="*/ 52 w 104"/>
              <a:gd name="T9" fmla="*/ 32 h 104"/>
              <a:gd name="T10" fmla="*/ 90 w 104"/>
              <a:gd name="T11" fmla="*/ 63 h 104"/>
              <a:gd name="T12" fmla="*/ 86 w 104"/>
              <a:gd name="T13" fmla="*/ 72 h 104"/>
              <a:gd name="T14" fmla="*/ 86 w 104"/>
              <a:gd name="T15" fmla="*/ 71 h 104"/>
              <a:gd name="T16" fmla="*/ 90 w 104"/>
              <a:gd name="T17" fmla="*/ 88 h 104"/>
              <a:gd name="T18" fmla="*/ 87 w 104"/>
              <a:gd name="T19" fmla="*/ 90 h 104"/>
              <a:gd name="T20" fmla="*/ 71 w 104"/>
              <a:gd name="T21" fmla="*/ 86 h 104"/>
              <a:gd name="T22" fmla="*/ 62 w 104"/>
              <a:gd name="T23" fmla="*/ 90 h 104"/>
              <a:gd name="T24" fmla="*/ 63 w 104"/>
              <a:gd name="T25" fmla="*/ 90 h 104"/>
              <a:gd name="T26" fmla="*/ 53 w 104"/>
              <a:gd name="T27" fmla="*/ 104 h 104"/>
              <a:gd name="T28" fmla="*/ 51 w 104"/>
              <a:gd name="T29" fmla="*/ 104 h 104"/>
              <a:gd name="T30" fmla="*/ 41 w 104"/>
              <a:gd name="T31" fmla="*/ 90 h 104"/>
              <a:gd name="T32" fmla="*/ 32 w 104"/>
              <a:gd name="T33" fmla="*/ 85 h 104"/>
              <a:gd name="T34" fmla="*/ 33 w 104"/>
              <a:gd name="T35" fmla="*/ 86 h 104"/>
              <a:gd name="T36" fmla="*/ 16 w 104"/>
              <a:gd name="T37" fmla="*/ 90 h 104"/>
              <a:gd name="T38" fmla="*/ 14 w 104"/>
              <a:gd name="T39" fmla="*/ 88 h 104"/>
              <a:gd name="T40" fmla="*/ 18 w 104"/>
              <a:gd name="T41" fmla="*/ 71 h 104"/>
              <a:gd name="T42" fmla="*/ 14 w 104"/>
              <a:gd name="T43" fmla="*/ 63 h 104"/>
              <a:gd name="T44" fmla="*/ 0 w 104"/>
              <a:gd name="T45" fmla="*/ 53 h 104"/>
              <a:gd name="T46" fmla="*/ 0 w 104"/>
              <a:gd name="T47" fmla="*/ 51 h 104"/>
              <a:gd name="T48" fmla="*/ 14 w 104"/>
              <a:gd name="T49" fmla="*/ 41 h 104"/>
              <a:gd name="T50" fmla="*/ 18 w 104"/>
              <a:gd name="T51" fmla="*/ 33 h 104"/>
              <a:gd name="T52" fmla="*/ 14 w 104"/>
              <a:gd name="T53" fmla="*/ 16 h 104"/>
              <a:gd name="T54" fmla="*/ 16 w 104"/>
              <a:gd name="T55" fmla="*/ 14 h 104"/>
              <a:gd name="T56" fmla="*/ 33 w 104"/>
              <a:gd name="T57" fmla="*/ 18 h 104"/>
              <a:gd name="T58" fmla="*/ 41 w 104"/>
              <a:gd name="T59" fmla="*/ 14 h 104"/>
              <a:gd name="T60" fmla="*/ 51 w 104"/>
              <a:gd name="T61" fmla="*/ 0 h 104"/>
              <a:gd name="T62" fmla="*/ 53 w 104"/>
              <a:gd name="T63" fmla="*/ 0 h 104"/>
              <a:gd name="T64" fmla="*/ 63 w 104"/>
              <a:gd name="T65" fmla="*/ 14 h 104"/>
              <a:gd name="T66" fmla="*/ 71 w 104"/>
              <a:gd name="T67" fmla="*/ 18 h 104"/>
              <a:gd name="T68" fmla="*/ 88 w 104"/>
              <a:gd name="T69" fmla="*/ 14 h 104"/>
              <a:gd name="T70" fmla="*/ 90 w 104"/>
              <a:gd name="T71" fmla="*/ 16 h 104"/>
              <a:gd name="T72" fmla="*/ 86 w 104"/>
              <a:gd name="T73" fmla="*/ 33 h 104"/>
              <a:gd name="T74" fmla="*/ 90 w 104"/>
              <a:gd name="T75" fmla="*/ 42 h 104"/>
              <a:gd name="T76" fmla="*/ 90 w 104"/>
              <a:gd name="T77" fmla="*/ 41 h 104"/>
              <a:gd name="T78" fmla="*/ 104 w 104"/>
              <a:gd name="T79" fmla="*/ 51 h 104"/>
              <a:gd name="T80" fmla="*/ 104 w 104"/>
              <a:gd name="T81" fmla="*/ 53 h 104"/>
              <a:gd name="T82" fmla="*/ 90 w 104"/>
              <a:gd name="T83" fmla="*/ 63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04" h="104">
                <a:moveTo>
                  <a:pt x="52" y="32"/>
                </a:moveTo>
                <a:cubicBezTo>
                  <a:pt x="41" y="32"/>
                  <a:pt x="32" y="41"/>
                  <a:pt x="32" y="52"/>
                </a:cubicBezTo>
                <a:cubicBezTo>
                  <a:pt x="32" y="63"/>
                  <a:pt x="41" y="72"/>
                  <a:pt x="52" y="72"/>
                </a:cubicBezTo>
                <a:cubicBezTo>
                  <a:pt x="63" y="72"/>
                  <a:pt x="72" y="63"/>
                  <a:pt x="72" y="52"/>
                </a:cubicBezTo>
                <a:cubicBezTo>
                  <a:pt x="72" y="41"/>
                  <a:pt x="63" y="32"/>
                  <a:pt x="52" y="32"/>
                </a:cubicBezTo>
                <a:close/>
                <a:moveTo>
                  <a:pt x="90" y="63"/>
                </a:moveTo>
                <a:cubicBezTo>
                  <a:pt x="89" y="66"/>
                  <a:pt x="88" y="69"/>
                  <a:pt x="86" y="72"/>
                </a:cubicBezTo>
                <a:cubicBezTo>
                  <a:pt x="86" y="71"/>
                  <a:pt x="86" y="71"/>
                  <a:pt x="86" y="71"/>
                </a:cubicBezTo>
                <a:cubicBezTo>
                  <a:pt x="86" y="71"/>
                  <a:pt x="95" y="82"/>
                  <a:pt x="90" y="88"/>
                </a:cubicBezTo>
                <a:cubicBezTo>
                  <a:pt x="87" y="90"/>
                  <a:pt x="87" y="90"/>
                  <a:pt x="87" y="90"/>
                </a:cubicBezTo>
                <a:cubicBezTo>
                  <a:pt x="83" y="94"/>
                  <a:pt x="73" y="88"/>
                  <a:pt x="71" y="86"/>
                </a:cubicBezTo>
                <a:cubicBezTo>
                  <a:pt x="68" y="88"/>
                  <a:pt x="65" y="89"/>
                  <a:pt x="62" y="90"/>
                </a:cubicBezTo>
                <a:cubicBezTo>
                  <a:pt x="63" y="90"/>
                  <a:pt x="63" y="90"/>
                  <a:pt x="63" y="90"/>
                </a:cubicBezTo>
                <a:cubicBezTo>
                  <a:pt x="63" y="90"/>
                  <a:pt x="61" y="104"/>
                  <a:pt x="53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45" y="104"/>
                  <a:pt x="42" y="91"/>
                  <a:pt x="41" y="90"/>
                </a:cubicBezTo>
                <a:cubicBezTo>
                  <a:pt x="38" y="89"/>
                  <a:pt x="35" y="87"/>
                  <a:pt x="32" y="85"/>
                </a:cubicBezTo>
                <a:cubicBezTo>
                  <a:pt x="33" y="86"/>
                  <a:pt x="33" y="86"/>
                  <a:pt x="33" y="86"/>
                </a:cubicBezTo>
                <a:cubicBezTo>
                  <a:pt x="33" y="86"/>
                  <a:pt x="22" y="95"/>
                  <a:pt x="16" y="90"/>
                </a:cubicBezTo>
                <a:cubicBezTo>
                  <a:pt x="14" y="88"/>
                  <a:pt x="14" y="88"/>
                  <a:pt x="14" y="88"/>
                </a:cubicBezTo>
                <a:cubicBezTo>
                  <a:pt x="10" y="84"/>
                  <a:pt x="17" y="72"/>
                  <a:pt x="18" y="71"/>
                </a:cubicBezTo>
                <a:cubicBezTo>
                  <a:pt x="16" y="68"/>
                  <a:pt x="15" y="66"/>
                  <a:pt x="14" y="63"/>
                </a:cubicBezTo>
                <a:cubicBezTo>
                  <a:pt x="13" y="62"/>
                  <a:pt x="0" y="59"/>
                  <a:pt x="0" y="53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44"/>
                  <a:pt x="12" y="42"/>
                  <a:pt x="14" y="41"/>
                </a:cubicBezTo>
                <a:cubicBezTo>
                  <a:pt x="15" y="38"/>
                  <a:pt x="16" y="35"/>
                  <a:pt x="18" y="33"/>
                </a:cubicBezTo>
                <a:cubicBezTo>
                  <a:pt x="17" y="32"/>
                  <a:pt x="10" y="20"/>
                  <a:pt x="14" y="16"/>
                </a:cubicBezTo>
                <a:cubicBezTo>
                  <a:pt x="16" y="14"/>
                  <a:pt x="16" y="14"/>
                  <a:pt x="16" y="14"/>
                </a:cubicBezTo>
                <a:cubicBezTo>
                  <a:pt x="21" y="9"/>
                  <a:pt x="31" y="16"/>
                  <a:pt x="33" y="18"/>
                </a:cubicBezTo>
                <a:cubicBezTo>
                  <a:pt x="35" y="16"/>
                  <a:pt x="38" y="15"/>
                  <a:pt x="41" y="14"/>
                </a:cubicBezTo>
                <a:cubicBezTo>
                  <a:pt x="42" y="12"/>
                  <a:pt x="45" y="0"/>
                  <a:pt x="51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60" y="0"/>
                  <a:pt x="62" y="11"/>
                  <a:pt x="63" y="14"/>
                </a:cubicBezTo>
                <a:cubicBezTo>
                  <a:pt x="66" y="15"/>
                  <a:pt x="69" y="16"/>
                  <a:pt x="71" y="18"/>
                </a:cubicBezTo>
                <a:cubicBezTo>
                  <a:pt x="73" y="16"/>
                  <a:pt x="84" y="10"/>
                  <a:pt x="88" y="14"/>
                </a:cubicBezTo>
                <a:cubicBezTo>
                  <a:pt x="90" y="16"/>
                  <a:pt x="90" y="16"/>
                  <a:pt x="90" y="16"/>
                </a:cubicBezTo>
                <a:cubicBezTo>
                  <a:pt x="95" y="21"/>
                  <a:pt x="88" y="30"/>
                  <a:pt x="86" y="33"/>
                </a:cubicBezTo>
                <a:cubicBezTo>
                  <a:pt x="88" y="35"/>
                  <a:pt x="89" y="38"/>
                  <a:pt x="90" y="42"/>
                </a:cubicBezTo>
                <a:cubicBezTo>
                  <a:pt x="90" y="41"/>
                  <a:pt x="90" y="41"/>
                  <a:pt x="90" y="41"/>
                </a:cubicBezTo>
                <a:cubicBezTo>
                  <a:pt x="90" y="41"/>
                  <a:pt x="104" y="43"/>
                  <a:pt x="104" y="51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4" y="59"/>
                  <a:pt x="93" y="62"/>
                  <a:pt x="90" y="6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2" name="Freeform 995">
            <a:extLst>
              <a:ext uri="{FF2B5EF4-FFF2-40B4-BE49-F238E27FC236}">
                <a16:creationId xmlns:a16="http://schemas.microsoft.com/office/drawing/2014/main" id="{5F678106-2AFE-7049-BE8A-619780A03977}"/>
              </a:ext>
            </a:extLst>
          </p:cNvPr>
          <p:cNvSpPr>
            <a:spLocks noEditPoints="1"/>
          </p:cNvSpPr>
          <p:nvPr/>
        </p:nvSpPr>
        <p:spPr bwMode="auto">
          <a:xfrm>
            <a:off x="7312544" y="4482731"/>
            <a:ext cx="240091" cy="195864"/>
          </a:xfrm>
          <a:custGeom>
            <a:avLst/>
            <a:gdLst>
              <a:gd name="T0" fmla="*/ 36 w 120"/>
              <a:gd name="T1" fmla="*/ 44 h 100"/>
              <a:gd name="T2" fmla="*/ 52 w 120"/>
              <a:gd name="T3" fmla="*/ 44 h 100"/>
              <a:gd name="T4" fmla="*/ 44 w 120"/>
              <a:gd name="T5" fmla="*/ 24 h 100"/>
              <a:gd name="T6" fmla="*/ 44 w 120"/>
              <a:gd name="T7" fmla="*/ 64 h 100"/>
              <a:gd name="T8" fmla="*/ 44 w 120"/>
              <a:gd name="T9" fmla="*/ 24 h 100"/>
              <a:gd name="T10" fmla="*/ 79 w 120"/>
              <a:gd name="T11" fmla="*/ 73 h 100"/>
              <a:gd name="T12" fmla="*/ 64 w 120"/>
              <a:gd name="T13" fmla="*/ 76 h 100"/>
              <a:gd name="T14" fmla="*/ 51 w 120"/>
              <a:gd name="T15" fmla="*/ 90 h 100"/>
              <a:gd name="T16" fmla="*/ 37 w 120"/>
              <a:gd name="T17" fmla="*/ 82 h 100"/>
              <a:gd name="T18" fmla="*/ 17 w 120"/>
              <a:gd name="T19" fmla="*/ 81 h 100"/>
              <a:gd name="T20" fmla="*/ 14 w 120"/>
              <a:gd name="T21" fmla="*/ 67 h 100"/>
              <a:gd name="T22" fmla="*/ 0 w 120"/>
              <a:gd name="T23" fmla="*/ 52 h 100"/>
              <a:gd name="T24" fmla="*/ 8 w 120"/>
              <a:gd name="T25" fmla="*/ 38 h 100"/>
              <a:gd name="T26" fmla="*/ 9 w 120"/>
              <a:gd name="T27" fmla="*/ 17 h 100"/>
              <a:gd name="T28" fmla="*/ 23 w 120"/>
              <a:gd name="T29" fmla="*/ 14 h 100"/>
              <a:gd name="T30" fmla="*/ 37 w 120"/>
              <a:gd name="T31" fmla="*/ 0 h 100"/>
              <a:gd name="T32" fmla="*/ 51 w 120"/>
              <a:gd name="T33" fmla="*/ 8 h 100"/>
              <a:gd name="T34" fmla="*/ 71 w 120"/>
              <a:gd name="T35" fmla="*/ 9 h 100"/>
              <a:gd name="T36" fmla="*/ 74 w 120"/>
              <a:gd name="T37" fmla="*/ 24 h 100"/>
              <a:gd name="T38" fmla="*/ 88 w 120"/>
              <a:gd name="T39" fmla="*/ 38 h 100"/>
              <a:gd name="T40" fmla="*/ 79 w 120"/>
              <a:gd name="T41" fmla="*/ 52 h 100"/>
              <a:gd name="T42" fmla="*/ 99 w 120"/>
              <a:gd name="T43" fmla="*/ 70 h 100"/>
              <a:gd name="T44" fmla="*/ 99 w 120"/>
              <a:gd name="T45" fmla="*/ 87 h 100"/>
              <a:gd name="T46" fmla="*/ 99 w 120"/>
              <a:gd name="T47" fmla="*/ 70 h 100"/>
              <a:gd name="T48" fmla="*/ 120 w 120"/>
              <a:gd name="T49" fmla="*/ 81 h 100"/>
              <a:gd name="T50" fmla="*/ 113 w 120"/>
              <a:gd name="T51" fmla="*/ 88 h 100"/>
              <a:gd name="T52" fmla="*/ 111 w 120"/>
              <a:gd name="T53" fmla="*/ 96 h 100"/>
              <a:gd name="T54" fmla="*/ 102 w 120"/>
              <a:gd name="T55" fmla="*/ 96 h 100"/>
              <a:gd name="T56" fmla="*/ 97 w 120"/>
              <a:gd name="T57" fmla="*/ 100 h 100"/>
              <a:gd name="T58" fmla="*/ 90 w 120"/>
              <a:gd name="T59" fmla="*/ 93 h 100"/>
              <a:gd name="T60" fmla="*/ 82 w 120"/>
              <a:gd name="T61" fmla="*/ 91 h 100"/>
              <a:gd name="T62" fmla="*/ 82 w 120"/>
              <a:gd name="T63" fmla="*/ 81 h 100"/>
              <a:gd name="T64" fmla="*/ 78 w 120"/>
              <a:gd name="T65" fmla="*/ 76 h 100"/>
              <a:gd name="T66" fmla="*/ 85 w 120"/>
              <a:gd name="T67" fmla="*/ 69 h 100"/>
              <a:gd name="T68" fmla="*/ 87 w 120"/>
              <a:gd name="T69" fmla="*/ 61 h 100"/>
              <a:gd name="T70" fmla="*/ 97 w 120"/>
              <a:gd name="T71" fmla="*/ 61 h 100"/>
              <a:gd name="T72" fmla="*/ 102 w 120"/>
              <a:gd name="T73" fmla="*/ 57 h 100"/>
              <a:gd name="T74" fmla="*/ 109 w 120"/>
              <a:gd name="T75" fmla="*/ 64 h 100"/>
              <a:gd name="T76" fmla="*/ 116 w 120"/>
              <a:gd name="T77" fmla="*/ 66 h 100"/>
              <a:gd name="T78" fmla="*/ 116 w 120"/>
              <a:gd name="T79" fmla="*/ 76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0" h="100">
                <a:moveTo>
                  <a:pt x="44" y="52"/>
                </a:moveTo>
                <a:cubicBezTo>
                  <a:pt x="40" y="52"/>
                  <a:pt x="36" y="48"/>
                  <a:pt x="36" y="44"/>
                </a:cubicBezTo>
                <a:cubicBezTo>
                  <a:pt x="36" y="40"/>
                  <a:pt x="40" y="36"/>
                  <a:pt x="44" y="36"/>
                </a:cubicBezTo>
                <a:cubicBezTo>
                  <a:pt x="48" y="36"/>
                  <a:pt x="52" y="40"/>
                  <a:pt x="52" y="44"/>
                </a:cubicBezTo>
                <a:cubicBezTo>
                  <a:pt x="52" y="48"/>
                  <a:pt x="48" y="52"/>
                  <a:pt x="44" y="52"/>
                </a:cubicBezTo>
                <a:close/>
                <a:moveTo>
                  <a:pt x="44" y="24"/>
                </a:moveTo>
                <a:cubicBezTo>
                  <a:pt x="33" y="24"/>
                  <a:pt x="24" y="33"/>
                  <a:pt x="24" y="44"/>
                </a:cubicBezTo>
                <a:cubicBezTo>
                  <a:pt x="24" y="55"/>
                  <a:pt x="33" y="64"/>
                  <a:pt x="44" y="64"/>
                </a:cubicBezTo>
                <a:cubicBezTo>
                  <a:pt x="55" y="64"/>
                  <a:pt x="64" y="55"/>
                  <a:pt x="64" y="44"/>
                </a:cubicBezTo>
                <a:cubicBezTo>
                  <a:pt x="64" y="33"/>
                  <a:pt x="55" y="24"/>
                  <a:pt x="44" y="24"/>
                </a:cubicBezTo>
                <a:close/>
                <a:moveTo>
                  <a:pt x="73" y="67"/>
                </a:moveTo>
                <a:cubicBezTo>
                  <a:pt x="79" y="73"/>
                  <a:pt x="79" y="73"/>
                  <a:pt x="79" y="73"/>
                </a:cubicBezTo>
                <a:cubicBezTo>
                  <a:pt x="70" y="82"/>
                  <a:pt x="70" y="82"/>
                  <a:pt x="70" y="82"/>
                </a:cubicBezTo>
                <a:cubicBezTo>
                  <a:pt x="64" y="76"/>
                  <a:pt x="64" y="76"/>
                  <a:pt x="64" y="76"/>
                </a:cubicBezTo>
                <a:cubicBezTo>
                  <a:pt x="60" y="79"/>
                  <a:pt x="55" y="81"/>
                  <a:pt x="51" y="82"/>
                </a:cubicBezTo>
                <a:cubicBezTo>
                  <a:pt x="51" y="90"/>
                  <a:pt x="51" y="90"/>
                  <a:pt x="51" y="90"/>
                </a:cubicBezTo>
                <a:cubicBezTo>
                  <a:pt x="37" y="90"/>
                  <a:pt x="37" y="90"/>
                  <a:pt x="37" y="90"/>
                </a:cubicBezTo>
                <a:cubicBezTo>
                  <a:pt x="37" y="82"/>
                  <a:pt x="37" y="82"/>
                  <a:pt x="37" y="82"/>
                </a:cubicBezTo>
                <a:cubicBezTo>
                  <a:pt x="32" y="81"/>
                  <a:pt x="27" y="78"/>
                  <a:pt x="23" y="75"/>
                </a:cubicBezTo>
                <a:cubicBezTo>
                  <a:pt x="17" y="81"/>
                  <a:pt x="17" y="81"/>
                  <a:pt x="17" y="81"/>
                </a:cubicBezTo>
                <a:cubicBezTo>
                  <a:pt x="8" y="72"/>
                  <a:pt x="8" y="72"/>
                  <a:pt x="8" y="72"/>
                </a:cubicBezTo>
                <a:cubicBezTo>
                  <a:pt x="14" y="67"/>
                  <a:pt x="14" y="67"/>
                  <a:pt x="14" y="67"/>
                </a:cubicBezTo>
                <a:cubicBezTo>
                  <a:pt x="11" y="62"/>
                  <a:pt x="9" y="57"/>
                  <a:pt x="8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38"/>
                  <a:pt x="0" y="38"/>
                  <a:pt x="0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9" y="33"/>
                  <a:pt x="11" y="27"/>
                  <a:pt x="14" y="23"/>
                </a:cubicBezTo>
                <a:cubicBezTo>
                  <a:pt x="9" y="17"/>
                  <a:pt x="9" y="17"/>
                  <a:pt x="9" y="17"/>
                </a:cubicBezTo>
                <a:cubicBezTo>
                  <a:pt x="18" y="8"/>
                  <a:pt x="18" y="8"/>
                  <a:pt x="18" y="8"/>
                </a:cubicBezTo>
                <a:cubicBezTo>
                  <a:pt x="23" y="14"/>
                  <a:pt x="23" y="14"/>
                  <a:pt x="23" y="14"/>
                </a:cubicBezTo>
                <a:cubicBezTo>
                  <a:pt x="27" y="11"/>
                  <a:pt x="32" y="9"/>
                  <a:pt x="37" y="8"/>
                </a:cubicBezTo>
                <a:cubicBezTo>
                  <a:pt x="37" y="0"/>
                  <a:pt x="37" y="0"/>
                  <a:pt x="37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8"/>
                  <a:pt x="51" y="8"/>
                  <a:pt x="51" y="8"/>
                </a:cubicBezTo>
                <a:cubicBezTo>
                  <a:pt x="55" y="9"/>
                  <a:pt x="61" y="11"/>
                  <a:pt x="65" y="15"/>
                </a:cubicBezTo>
                <a:cubicBezTo>
                  <a:pt x="71" y="9"/>
                  <a:pt x="71" y="9"/>
                  <a:pt x="71" y="9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24"/>
                  <a:pt x="74" y="24"/>
                  <a:pt x="74" y="24"/>
                </a:cubicBezTo>
                <a:cubicBezTo>
                  <a:pt x="77" y="28"/>
                  <a:pt x="79" y="33"/>
                  <a:pt x="80" y="38"/>
                </a:cubicBezTo>
                <a:cubicBezTo>
                  <a:pt x="88" y="38"/>
                  <a:pt x="88" y="38"/>
                  <a:pt x="88" y="38"/>
                </a:cubicBezTo>
                <a:cubicBezTo>
                  <a:pt x="88" y="52"/>
                  <a:pt x="88" y="52"/>
                  <a:pt x="88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8" y="57"/>
                  <a:pt x="76" y="63"/>
                  <a:pt x="73" y="67"/>
                </a:cubicBezTo>
                <a:close/>
                <a:moveTo>
                  <a:pt x="99" y="70"/>
                </a:moveTo>
                <a:cubicBezTo>
                  <a:pt x="95" y="70"/>
                  <a:pt x="91" y="73"/>
                  <a:pt x="91" y="78"/>
                </a:cubicBezTo>
                <a:cubicBezTo>
                  <a:pt x="91" y="83"/>
                  <a:pt x="95" y="87"/>
                  <a:pt x="99" y="87"/>
                </a:cubicBezTo>
                <a:cubicBezTo>
                  <a:pt x="104" y="87"/>
                  <a:pt x="108" y="83"/>
                  <a:pt x="108" y="78"/>
                </a:cubicBezTo>
                <a:cubicBezTo>
                  <a:pt x="108" y="73"/>
                  <a:pt x="104" y="70"/>
                  <a:pt x="99" y="70"/>
                </a:cubicBezTo>
                <a:close/>
                <a:moveTo>
                  <a:pt x="120" y="76"/>
                </a:moveTo>
                <a:cubicBezTo>
                  <a:pt x="120" y="81"/>
                  <a:pt x="120" y="81"/>
                  <a:pt x="120" y="81"/>
                </a:cubicBezTo>
                <a:cubicBezTo>
                  <a:pt x="116" y="81"/>
                  <a:pt x="116" y="81"/>
                  <a:pt x="116" y="81"/>
                </a:cubicBezTo>
                <a:cubicBezTo>
                  <a:pt x="116" y="86"/>
                  <a:pt x="114" y="86"/>
                  <a:pt x="113" y="88"/>
                </a:cubicBezTo>
                <a:cubicBezTo>
                  <a:pt x="116" y="92"/>
                  <a:pt x="116" y="92"/>
                  <a:pt x="116" y="92"/>
                </a:cubicBezTo>
                <a:cubicBezTo>
                  <a:pt x="111" y="96"/>
                  <a:pt x="111" y="96"/>
                  <a:pt x="111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6" y="95"/>
                  <a:pt x="106" y="96"/>
                  <a:pt x="102" y="96"/>
                </a:cubicBezTo>
                <a:cubicBezTo>
                  <a:pt x="102" y="100"/>
                  <a:pt x="102" y="100"/>
                  <a:pt x="102" y="100"/>
                </a:cubicBezTo>
                <a:cubicBezTo>
                  <a:pt x="97" y="100"/>
                  <a:pt x="97" y="100"/>
                  <a:pt x="97" y="100"/>
                </a:cubicBezTo>
                <a:cubicBezTo>
                  <a:pt x="97" y="96"/>
                  <a:pt x="97" y="96"/>
                  <a:pt x="97" y="96"/>
                </a:cubicBezTo>
                <a:cubicBezTo>
                  <a:pt x="92" y="95"/>
                  <a:pt x="92" y="94"/>
                  <a:pt x="90" y="93"/>
                </a:cubicBezTo>
                <a:cubicBezTo>
                  <a:pt x="86" y="96"/>
                  <a:pt x="86" y="96"/>
                  <a:pt x="86" y="96"/>
                </a:cubicBezTo>
                <a:cubicBezTo>
                  <a:pt x="82" y="91"/>
                  <a:pt x="82" y="91"/>
                  <a:pt x="82" y="91"/>
                </a:cubicBezTo>
                <a:cubicBezTo>
                  <a:pt x="85" y="88"/>
                  <a:pt x="85" y="88"/>
                  <a:pt x="85" y="88"/>
                </a:cubicBezTo>
                <a:cubicBezTo>
                  <a:pt x="84" y="86"/>
                  <a:pt x="83" y="86"/>
                  <a:pt x="82" y="81"/>
                </a:cubicBezTo>
                <a:cubicBezTo>
                  <a:pt x="78" y="81"/>
                  <a:pt x="78" y="81"/>
                  <a:pt x="78" y="81"/>
                </a:cubicBezTo>
                <a:cubicBezTo>
                  <a:pt x="78" y="76"/>
                  <a:pt x="78" y="76"/>
                  <a:pt x="78" y="76"/>
                </a:cubicBezTo>
                <a:cubicBezTo>
                  <a:pt x="82" y="76"/>
                  <a:pt x="82" y="76"/>
                  <a:pt x="82" y="76"/>
                </a:cubicBezTo>
                <a:cubicBezTo>
                  <a:pt x="83" y="71"/>
                  <a:pt x="84" y="71"/>
                  <a:pt x="85" y="69"/>
                </a:cubicBezTo>
                <a:cubicBezTo>
                  <a:pt x="83" y="65"/>
                  <a:pt x="83" y="65"/>
                  <a:pt x="83" y="65"/>
                </a:cubicBezTo>
                <a:cubicBezTo>
                  <a:pt x="87" y="61"/>
                  <a:pt x="87" y="61"/>
                  <a:pt x="87" y="61"/>
                </a:cubicBezTo>
                <a:cubicBezTo>
                  <a:pt x="90" y="64"/>
                  <a:pt x="90" y="64"/>
                  <a:pt x="90" y="64"/>
                </a:cubicBezTo>
                <a:cubicBezTo>
                  <a:pt x="92" y="62"/>
                  <a:pt x="92" y="61"/>
                  <a:pt x="97" y="61"/>
                </a:cubicBezTo>
                <a:cubicBezTo>
                  <a:pt x="97" y="57"/>
                  <a:pt x="97" y="57"/>
                  <a:pt x="97" y="57"/>
                </a:cubicBezTo>
                <a:cubicBezTo>
                  <a:pt x="102" y="57"/>
                  <a:pt x="102" y="57"/>
                  <a:pt x="102" y="57"/>
                </a:cubicBezTo>
                <a:cubicBezTo>
                  <a:pt x="102" y="61"/>
                  <a:pt x="102" y="61"/>
                  <a:pt x="102" y="61"/>
                </a:cubicBezTo>
                <a:cubicBezTo>
                  <a:pt x="106" y="61"/>
                  <a:pt x="107" y="63"/>
                  <a:pt x="109" y="64"/>
                </a:cubicBezTo>
                <a:cubicBezTo>
                  <a:pt x="112" y="62"/>
                  <a:pt x="112" y="62"/>
                  <a:pt x="112" y="62"/>
                </a:cubicBezTo>
                <a:cubicBezTo>
                  <a:pt x="116" y="66"/>
                  <a:pt x="116" y="66"/>
                  <a:pt x="116" y="66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5" y="71"/>
                  <a:pt x="116" y="71"/>
                  <a:pt x="116" y="76"/>
                </a:cubicBezTo>
                <a:lnTo>
                  <a:pt x="120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3" name="Freeform 996">
            <a:extLst>
              <a:ext uri="{FF2B5EF4-FFF2-40B4-BE49-F238E27FC236}">
                <a16:creationId xmlns:a16="http://schemas.microsoft.com/office/drawing/2014/main" id="{FDB147E0-FA65-094C-ADC4-A6CEF64F0182}"/>
              </a:ext>
            </a:extLst>
          </p:cNvPr>
          <p:cNvSpPr>
            <a:spLocks noEditPoints="1"/>
          </p:cNvSpPr>
          <p:nvPr/>
        </p:nvSpPr>
        <p:spPr bwMode="auto">
          <a:xfrm>
            <a:off x="7934360" y="4477992"/>
            <a:ext cx="205342" cy="205342"/>
          </a:xfrm>
          <a:custGeom>
            <a:avLst/>
            <a:gdLst>
              <a:gd name="T0" fmla="*/ 52 w 104"/>
              <a:gd name="T1" fmla="*/ 60 h 104"/>
              <a:gd name="T2" fmla="*/ 44 w 104"/>
              <a:gd name="T3" fmla="*/ 52 h 104"/>
              <a:gd name="T4" fmla="*/ 52 w 104"/>
              <a:gd name="T5" fmla="*/ 44 h 104"/>
              <a:gd name="T6" fmla="*/ 60 w 104"/>
              <a:gd name="T7" fmla="*/ 52 h 104"/>
              <a:gd name="T8" fmla="*/ 52 w 104"/>
              <a:gd name="T9" fmla="*/ 60 h 104"/>
              <a:gd name="T10" fmla="*/ 52 w 104"/>
              <a:gd name="T11" fmla="*/ 30 h 104"/>
              <a:gd name="T12" fmla="*/ 31 w 104"/>
              <a:gd name="T13" fmla="*/ 51 h 104"/>
              <a:gd name="T14" fmla="*/ 52 w 104"/>
              <a:gd name="T15" fmla="*/ 73 h 104"/>
              <a:gd name="T16" fmla="*/ 73 w 104"/>
              <a:gd name="T17" fmla="*/ 51 h 104"/>
              <a:gd name="T18" fmla="*/ 52 w 104"/>
              <a:gd name="T19" fmla="*/ 30 h 104"/>
              <a:gd name="T20" fmla="*/ 104 w 104"/>
              <a:gd name="T21" fmla="*/ 45 h 104"/>
              <a:gd name="T22" fmla="*/ 104 w 104"/>
              <a:gd name="T23" fmla="*/ 59 h 104"/>
              <a:gd name="T24" fmla="*/ 94 w 104"/>
              <a:gd name="T25" fmla="*/ 59 h 104"/>
              <a:gd name="T26" fmla="*/ 87 w 104"/>
              <a:gd name="T27" fmla="*/ 76 h 104"/>
              <a:gd name="T28" fmla="*/ 93 w 104"/>
              <a:gd name="T29" fmla="*/ 84 h 104"/>
              <a:gd name="T30" fmla="*/ 83 w 104"/>
              <a:gd name="T31" fmla="*/ 95 h 104"/>
              <a:gd name="T32" fmla="*/ 76 w 104"/>
              <a:gd name="T33" fmla="*/ 88 h 104"/>
              <a:gd name="T34" fmla="*/ 59 w 104"/>
              <a:gd name="T35" fmla="*/ 94 h 104"/>
              <a:gd name="T36" fmla="*/ 59 w 104"/>
              <a:gd name="T37" fmla="*/ 104 h 104"/>
              <a:gd name="T38" fmla="*/ 45 w 104"/>
              <a:gd name="T39" fmla="*/ 104 h 104"/>
              <a:gd name="T40" fmla="*/ 45 w 104"/>
              <a:gd name="T41" fmla="*/ 94 h 104"/>
              <a:gd name="T42" fmla="*/ 28 w 104"/>
              <a:gd name="T43" fmla="*/ 86 h 104"/>
              <a:gd name="T44" fmla="*/ 20 w 104"/>
              <a:gd name="T45" fmla="*/ 93 h 104"/>
              <a:gd name="T46" fmla="*/ 9 w 104"/>
              <a:gd name="T47" fmla="*/ 83 h 104"/>
              <a:gd name="T48" fmla="*/ 16 w 104"/>
              <a:gd name="T49" fmla="*/ 76 h 104"/>
              <a:gd name="T50" fmla="*/ 9 w 104"/>
              <a:gd name="T51" fmla="*/ 59 h 104"/>
              <a:gd name="T52" fmla="*/ 0 w 104"/>
              <a:gd name="T53" fmla="*/ 59 h 104"/>
              <a:gd name="T54" fmla="*/ 0 w 104"/>
              <a:gd name="T55" fmla="*/ 45 h 104"/>
              <a:gd name="T56" fmla="*/ 10 w 104"/>
              <a:gd name="T57" fmla="*/ 45 h 104"/>
              <a:gd name="T58" fmla="*/ 17 w 104"/>
              <a:gd name="T59" fmla="*/ 27 h 104"/>
              <a:gd name="T60" fmla="*/ 11 w 104"/>
              <a:gd name="T61" fmla="*/ 20 h 104"/>
              <a:gd name="T62" fmla="*/ 21 w 104"/>
              <a:gd name="T63" fmla="*/ 9 h 104"/>
              <a:gd name="T64" fmla="*/ 28 w 104"/>
              <a:gd name="T65" fmla="*/ 16 h 104"/>
              <a:gd name="T66" fmla="*/ 45 w 104"/>
              <a:gd name="T67" fmla="*/ 9 h 104"/>
              <a:gd name="T68" fmla="*/ 45 w 104"/>
              <a:gd name="T69" fmla="*/ 0 h 104"/>
              <a:gd name="T70" fmla="*/ 59 w 104"/>
              <a:gd name="T71" fmla="*/ 0 h 104"/>
              <a:gd name="T72" fmla="*/ 59 w 104"/>
              <a:gd name="T73" fmla="*/ 9 h 104"/>
              <a:gd name="T74" fmla="*/ 77 w 104"/>
              <a:gd name="T75" fmla="*/ 17 h 104"/>
              <a:gd name="T76" fmla="*/ 84 w 104"/>
              <a:gd name="T77" fmla="*/ 11 h 104"/>
              <a:gd name="T78" fmla="*/ 95 w 104"/>
              <a:gd name="T79" fmla="*/ 21 h 104"/>
              <a:gd name="T80" fmla="*/ 88 w 104"/>
              <a:gd name="T81" fmla="*/ 28 h 104"/>
              <a:gd name="T82" fmla="*/ 95 w 104"/>
              <a:gd name="T83" fmla="*/ 45 h 104"/>
              <a:gd name="T84" fmla="*/ 104 w 104"/>
              <a:gd name="T85" fmla="*/ 45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04" h="104">
                <a:moveTo>
                  <a:pt x="52" y="60"/>
                </a:moveTo>
                <a:cubicBezTo>
                  <a:pt x="48" y="60"/>
                  <a:pt x="44" y="56"/>
                  <a:pt x="44" y="52"/>
                </a:cubicBezTo>
                <a:cubicBezTo>
                  <a:pt x="44" y="48"/>
                  <a:pt x="48" y="44"/>
                  <a:pt x="52" y="44"/>
                </a:cubicBezTo>
                <a:cubicBezTo>
                  <a:pt x="56" y="44"/>
                  <a:pt x="60" y="48"/>
                  <a:pt x="60" y="52"/>
                </a:cubicBezTo>
                <a:cubicBezTo>
                  <a:pt x="60" y="56"/>
                  <a:pt x="56" y="60"/>
                  <a:pt x="52" y="60"/>
                </a:cubicBezTo>
                <a:close/>
                <a:moveTo>
                  <a:pt x="52" y="30"/>
                </a:moveTo>
                <a:cubicBezTo>
                  <a:pt x="40" y="30"/>
                  <a:pt x="31" y="40"/>
                  <a:pt x="31" y="51"/>
                </a:cubicBezTo>
                <a:cubicBezTo>
                  <a:pt x="31" y="63"/>
                  <a:pt x="40" y="73"/>
                  <a:pt x="52" y="73"/>
                </a:cubicBezTo>
                <a:cubicBezTo>
                  <a:pt x="64" y="73"/>
                  <a:pt x="73" y="63"/>
                  <a:pt x="73" y="51"/>
                </a:cubicBezTo>
                <a:cubicBezTo>
                  <a:pt x="73" y="40"/>
                  <a:pt x="64" y="30"/>
                  <a:pt x="52" y="30"/>
                </a:cubicBezTo>
                <a:close/>
                <a:moveTo>
                  <a:pt x="104" y="45"/>
                </a:moveTo>
                <a:cubicBezTo>
                  <a:pt x="104" y="59"/>
                  <a:pt x="104" y="59"/>
                  <a:pt x="104" y="59"/>
                </a:cubicBezTo>
                <a:cubicBezTo>
                  <a:pt x="94" y="59"/>
                  <a:pt x="94" y="59"/>
                  <a:pt x="94" y="59"/>
                </a:cubicBezTo>
                <a:cubicBezTo>
                  <a:pt x="93" y="68"/>
                  <a:pt x="90" y="71"/>
                  <a:pt x="87" y="76"/>
                </a:cubicBezTo>
                <a:cubicBezTo>
                  <a:pt x="93" y="84"/>
                  <a:pt x="93" y="84"/>
                  <a:pt x="93" y="84"/>
                </a:cubicBezTo>
                <a:cubicBezTo>
                  <a:pt x="83" y="95"/>
                  <a:pt x="83" y="95"/>
                  <a:pt x="83" y="95"/>
                </a:cubicBezTo>
                <a:cubicBezTo>
                  <a:pt x="76" y="88"/>
                  <a:pt x="76" y="88"/>
                  <a:pt x="76" y="88"/>
                </a:cubicBezTo>
                <a:cubicBezTo>
                  <a:pt x="71" y="91"/>
                  <a:pt x="63" y="93"/>
                  <a:pt x="59" y="94"/>
                </a:cubicBezTo>
                <a:cubicBezTo>
                  <a:pt x="59" y="104"/>
                  <a:pt x="59" y="104"/>
                  <a:pt x="59" y="104"/>
                </a:cubicBezTo>
                <a:cubicBezTo>
                  <a:pt x="45" y="104"/>
                  <a:pt x="45" y="104"/>
                  <a:pt x="45" y="104"/>
                </a:cubicBezTo>
                <a:cubicBezTo>
                  <a:pt x="45" y="94"/>
                  <a:pt x="45" y="94"/>
                  <a:pt x="45" y="94"/>
                </a:cubicBezTo>
                <a:cubicBezTo>
                  <a:pt x="36" y="93"/>
                  <a:pt x="33" y="90"/>
                  <a:pt x="28" y="86"/>
                </a:cubicBezTo>
                <a:cubicBezTo>
                  <a:pt x="20" y="93"/>
                  <a:pt x="20" y="93"/>
                  <a:pt x="20" y="93"/>
                </a:cubicBezTo>
                <a:cubicBezTo>
                  <a:pt x="9" y="83"/>
                  <a:pt x="9" y="83"/>
                  <a:pt x="9" y="83"/>
                </a:cubicBezTo>
                <a:cubicBezTo>
                  <a:pt x="16" y="76"/>
                  <a:pt x="16" y="76"/>
                  <a:pt x="16" y="76"/>
                </a:cubicBezTo>
                <a:cubicBezTo>
                  <a:pt x="13" y="71"/>
                  <a:pt x="11" y="63"/>
                  <a:pt x="9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45"/>
                  <a:pt x="0" y="45"/>
                  <a:pt x="0" y="45"/>
                </a:cubicBezTo>
                <a:cubicBezTo>
                  <a:pt x="10" y="45"/>
                  <a:pt x="10" y="45"/>
                  <a:pt x="10" y="45"/>
                </a:cubicBezTo>
                <a:cubicBezTo>
                  <a:pt x="11" y="36"/>
                  <a:pt x="13" y="32"/>
                  <a:pt x="17" y="27"/>
                </a:cubicBezTo>
                <a:cubicBezTo>
                  <a:pt x="11" y="20"/>
                  <a:pt x="11" y="20"/>
                  <a:pt x="11" y="20"/>
                </a:cubicBezTo>
                <a:cubicBezTo>
                  <a:pt x="21" y="9"/>
                  <a:pt x="21" y="9"/>
                  <a:pt x="21" y="9"/>
                </a:cubicBezTo>
                <a:cubicBezTo>
                  <a:pt x="28" y="16"/>
                  <a:pt x="28" y="16"/>
                  <a:pt x="28" y="16"/>
                </a:cubicBezTo>
                <a:cubicBezTo>
                  <a:pt x="33" y="12"/>
                  <a:pt x="41" y="10"/>
                  <a:pt x="45" y="9"/>
                </a:cubicBezTo>
                <a:cubicBezTo>
                  <a:pt x="45" y="0"/>
                  <a:pt x="45" y="0"/>
                  <a:pt x="45" y="0"/>
                </a:cubicBezTo>
                <a:cubicBezTo>
                  <a:pt x="59" y="0"/>
                  <a:pt x="59" y="0"/>
                  <a:pt x="59" y="0"/>
                </a:cubicBezTo>
                <a:cubicBezTo>
                  <a:pt x="59" y="9"/>
                  <a:pt x="59" y="9"/>
                  <a:pt x="59" y="9"/>
                </a:cubicBezTo>
                <a:cubicBezTo>
                  <a:pt x="68" y="10"/>
                  <a:pt x="72" y="13"/>
                  <a:pt x="77" y="17"/>
                </a:cubicBezTo>
                <a:cubicBezTo>
                  <a:pt x="84" y="11"/>
                  <a:pt x="84" y="11"/>
                  <a:pt x="84" y="11"/>
                </a:cubicBezTo>
                <a:cubicBezTo>
                  <a:pt x="95" y="21"/>
                  <a:pt x="95" y="21"/>
                  <a:pt x="95" y="21"/>
                </a:cubicBezTo>
                <a:cubicBezTo>
                  <a:pt x="88" y="28"/>
                  <a:pt x="88" y="28"/>
                  <a:pt x="88" y="28"/>
                </a:cubicBezTo>
                <a:cubicBezTo>
                  <a:pt x="92" y="33"/>
                  <a:pt x="94" y="41"/>
                  <a:pt x="95" y="45"/>
                </a:cubicBezTo>
                <a:lnTo>
                  <a:pt x="104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4" name="Freeform 997">
            <a:extLst>
              <a:ext uri="{FF2B5EF4-FFF2-40B4-BE49-F238E27FC236}">
                <a16:creationId xmlns:a16="http://schemas.microsoft.com/office/drawing/2014/main" id="{9E61E872-8A5A-C64D-9DF7-E847C158ED11}"/>
              </a:ext>
            </a:extLst>
          </p:cNvPr>
          <p:cNvSpPr>
            <a:spLocks noEditPoints="1"/>
          </p:cNvSpPr>
          <p:nvPr/>
        </p:nvSpPr>
        <p:spPr bwMode="auto">
          <a:xfrm>
            <a:off x="2850873" y="3681786"/>
            <a:ext cx="140264" cy="118712"/>
          </a:xfrm>
          <a:custGeom>
            <a:avLst/>
            <a:gdLst>
              <a:gd name="T0" fmla="*/ 28 w 45"/>
              <a:gd name="T1" fmla="*/ 15 h 46"/>
              <a:gd name="T2" fmla="*/ 15 w 45"/>
              <a:gd name="T3" fmla="*/ 15 h 46"/>
              <a:gd name="T4" fmla="*/ 15 w 45"/>
              <a:gd name="T5" fmla="*/ 28 h 46"/>
              <a:gd name="T6" fmla="*/ 28 w 45"/>
              <a:gd name="T7" fmla="*/ 28 h 46"/>
              <a:gd name="T8" fmla="*/ 28 w 45"/>
              <a:gd name="T9" fmla="*/ 15 h 46"/>
              <a:gd name="T10" fmla="*/ 15 w 45"/>
              <a:gd name="T11" fmla="*/ 46 h 46"/>
              <a:gd name="T12" fmla="*/ 15 w 45"/>
              <a:gd name="T13" fmla="*/ 30 h 46"/>
              <a:gd name="T14" fmla="*/ 0 w 45"/>
              <a:gd name="T15" fmla="*/ 30 h 46"/>
              <a:gd name="T16" fmla="*/ 0 w 45"/>
              <a:gd name="T17" fmla="*/ 0 h 46"/>
              <a:gd name="T18" fmla="*/ 30 w 45"/>
              <a:gd name="T19" fmla="*/ 0 h 46"/>
              <a:gd name="T20" fmla="*/ 30 w 45"/>
              <a:gd name="T21" fmla="*/ 15 h 46"/>
              <a:gd name="T22" fmla="*/ 45 w 45"/>
              <a:gd name="T23" fmla="*/ 15 h 46"/>
              <a:gd name="T24" fmla="*/ 45 w 45"/>
              <a:gd name="T25" fmla="*/ 46 h 46"/>
              <a:gd name="T26" fmla="*/ 15 w 45"/>
              <a:gd name="T2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" h="46">
                <a:moveTo>
                  <a:pt x="28" y="15"/>
                </a:moveTo>
                <a:lnTo>
                  <a:pt x="15" y="15"/>
                </a:lnTo>
                <a:lnTo>
                  <a:pt x="15" y="28"/>
                </a:lnTo>
                <a:lnTo>
                  <a:pt x="28" y="28"/>
                </a:lnTo>
                <a:lnTo>
                  <a:pt x="28" y="15"/>
                </a:lnTo>
                <a:close/>
                <a:moveTo>
                  <a:pt x="15" y="46"/>
                </a:moveTo>
                <a:lnTo>
                  <a:pt x="15" y="30"/>
                </a:lnTo>
                <a:lnTo>
                  <a:pt x="0" y="30"/>
                </a:lnTo>
                <a:lnTo>
                  <a:pt x="0" y="0"/>
                </a:lnTo>
                <a:lnTo>
                  <a:pt x="30" y="0"/>
                </a:lnTo>
                <a:lnTo>
                  <a:pt x="30" y="15"/>
                </a:lnTo>
                <a:lnTo>
                  <a:pt x="45" y="15"/>
                </a:lnTo>
                <a:lnTo>
                  <a:pt x="45" y="46"/>
                </a:lnTo>
                <a:lnTo>
                  <a:pt x="15" y="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5" name="Freeform 998">
            <a:extLst>
              <a:ext uri="{FF2B5EF4-FFF2-40B4-BE49-F238E27FC236}">
                <a16:creationId xmlns:a16="http://schemas.microsoft.com/office/drawing/2014/main" id="{546D72D1-CCE7-AC47-8A84-824A3490F47C}"/>
              </a:ext>
            </a:extLst>
          </p:cNvPr>
          <p:cNvSpPr>
            <a:spLocks noEditPoints="1"/>
          </p:cNvSpPr>
          <p:nvPr/>
        </p:nvSpPr>
        <p:spPr bwMode="auto">
          <a:xfrm>
            <a:off x="8011534" y="3683076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5 w 45"/>
              <a:gd name="T5" fmla="*/ 30 h 45"/>
              <a:gd name="T6" fmla="*/ 15 w 45"/>
              <a:gd name="T7" fmla="*/ 45 h 45"/>
              <a:gd name="T8" fmla="*/ 45 w 45"/>
              <a:gd name="T9" fmla="*/ 45 h 45"/>
              <a:gd name="T10" fmla="*/ 45 w 45"/>
              <a:gd name="T11" fmla="*/ 15 h 45"/>
              <a:gd name="T12" fmla="*/ 30 w 45"/>
              <a:gd name="T13" fmla="*/ 15 h 45"/>
              <a:gd name="T14" fmla="*/ 30 w 45"/>
              <a:gd name="T15" fmla="*/ 0 h 45"/>
              <a:gd name="T16" fmla="*/ 0 w 45"/>
              <a:gd name="T17" fmla="*/ 0 h 45"/>
              <a:gd name="T18" fmla="*/ 18 w 45"/>
              <a:gd name="T19" fmla="*/ 30 h 45"/>
              <a:gd name="T20" fmla="*/ 30 w 45"/>
              <a:gd name="T21" fmla="*/ 30 h 45"/>
              <a:gd name="T22" fmla="*/ 30 w 45"/>
              <a:gd name="T23" fmla="*/ 18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30 h 45"/>
              <a:gd name="T32" fmla="*/ 28 w 45"/>
              <a:gd name="T33" fmla="*/ 3 h 45"/>
              <a:gd name="T34" fmla="*/ 28 w 45"/>
              <a:gd name="T35" fmla="*/ 13 h 45"/>
              <a:gd name="T36" fmla="*/ 13 w 45"/>
              <a:gd name="T37" fmla="*/ 13 h 45"/>
              <a:gd name="T38" fmla="*/ 13 w 45"/>
              <a:gd name="T39" fmla="*/ 28 h 45"/>
              <a:gd name="T40" fmla="*/ 3 w 45"/>
              <a:gd name="T41" fmla="*/ 28 h 45"/>
              <a:gd name="T42" fmla="*/ 3 w 45"/>
              <a:gd name="T43" fmla="*/ 3 h 45"/>
              <a:gd name="T44" fmla="*/ 28 w 45"/>
              <a:gd name="T45" fmla="*/ 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5" y="30"/>
                </a:ln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30" y="15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8" y="30"/>
                </a:moveTo>
                <a:lnTo>
                  <a:pt x="30" y="30"/>
                </a:lnTo>
                <a:lnTo>
                  <a:pt x="30" y="18"/>
                </a:lnTo>
                <a:lnTo>
                  <a:pt x="43" y="18"/>
                </a:lnTo>
                <a:lnTo>
                  <a:pt x="43" y="43"/>
                </a:lnTo>
                <a:lnTo>
                  <a:pt x="18" y="43"/>
                </a:lnTo>
                <a:lnTo>
                  <a:pt x="18" y="30"/>
                </a:lnTo>
                <a:close/>
                <a:moveTo>
                  <a:pt x="28" y="3"/>
                </a:moveTo>
                <a:lnTo>
                  <a:pt x="28" y="13"/>
                </a:lnTo>
                <a:lnTo>
                  <a:pt x="13" y="13"/>
                </a:lnTo>
                <a:lnTo>
                  <a:pt x="13" y="28"/>
                </a:lnTo>
                <a:lnTo>
                  <a:pt x="3" y="28"/>
                </a:lnTo>
                <a:lnTo>
                  <a:pt x="3" y="3"/>
                </a:lnTo>
                <a:lnTo>
                  <a:pt x="28" y="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6" name="Freeform 999">
            <a:extLst>
              <a:ext uri="{FF2B5EF4-FFF2-40B4-BE49-F238E27FC236}">
                <a16:creationId xmlns:a16="http://schemas.microsoft.com/office/drawing/2014/main" id="{F0272FBD-CD0C-E749-B8FD-B310672F790D}"/>
              </a:ext>
            </a:extLst>
          </p:cNvPr>
          <p:cNvSpPr>
            <a:spLocks noEditPoints="1"/>
          </p:cNvSpPr>
          <p:nvPr/>
        </p:nvSpPr>
        <p:spPr bwMode="auto">
          <a:xfrm>
            <a:off x="7735841" y="3683076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3 w 45"/>
              <a:gd name="T5" fmla="*/ 30 h 45"/>
              <a:gd name="T6" fmla="*/ 13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  <a:gd name="T24" fmla="*/ 43 w 45"/>
              <a:gd name="T25" fmla="*/ 18 h 45"/>
              <a:gd name="T26" fmla="*/ 43 w 45"/>
              <a:gd name="T27" fmla="*/ 43 h 45"/>
              <a:gd name="T28" fmla="*/ 18 w 45"/>
              <a:gd name="T29" fmla="*/ 43 h 45"/>
              <a:gd name="T30" fmla="*/ 18 w 45"/>
              <a:gd name="T31" fmla="*/ 18 h 45"/>
              <a:gd name="T32" fmla="*/ 43 w 45"/>
              <a:gd name="T33" fmla="*/ 18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3" y="30"/>
                </a:lnTo>
                <a:lnTo>
                  <a:pt x="13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  <a:moveTo>
                  <a:pt x="43" y="18"/>
                </a:moveTo>
                <a:lnTo>
                  <a:pt x="43" y="43"/>
                </a:lnTo>
                <a:lnTo>
                  <a:pt x="18" y="43"/>
                </a:lnTo>
                <a:lnTo>
                  <a:pt x="18" y="18"/>
                </a:lnTo>
                <a:lnTo>
                  <a:pt x="43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7" name="Freeform 1000">
            <a:extLst>
              <a:ext uri="{FF2B5EF4-FFF2-40B4-BE49-F238E27FC236}">
                <a16:creationId xmlns:a16="http://schemas.microsoft.com/office/drawing/2014/main" id="{047EE671-15AB-324A-8E36-519F59B50BE3}"/>
              </a:ext>
            </a:extLst>
          </p:cNvPr>
          <p:cNvSpPr>
            <a:spLocks noEditPoints="1"/>
          </p:cNvSpPr>
          <p:nvPr/>
        </p:nvSpPr>
        <p:spPr bwMode="auto">
          <a:xfrm>
            <a:off x="7414899" y="3683076"/>
            <a:ext cx="140264" cy="116132"/>
          </a:xfrm>
          <a:custGeom>
            <a:avLst/>
            <a:gdLst>
              <a:gd name="T0" fmla="*/ 0 w 45"/>
              <a:gd name="T1" fmla="*/ 0 h 45"/>
              <a:gd name="T2" fmla="*/ 0 w 45"/>
              <a:gd name="T3" fmla="*/ 30 h 45"/>
              <a:gd name="T4" fmla="*/ 12 w 45"/>
              <a:gd name="T5" fmla="*/ 30 h 45"/>
              <a:gd name="T6" fmla="*/ 12 w 45"/>
              <a:gd name="T7" fmla="*/ 13 h 45"/>
              <a:gd name="T8" fmla="*/ 30 w 45"/>
              <a:gd name="T9" fmla="*/ 13 h 45"/>
              <a:gd name="T10" fmla="*/ 30 w 45"/>
              <a:gd name="T11" fmla="*/ 0 h 45"/>
              <a:gd name="T12" fmla="*/ 0 w 45"/>
              <a:gd name="T13" fmla="*/ 0 h 45"/>
              <a:gd name="T14" fmla="*/ 15 w 45"/>
              <a:gd name="T15" fmla="*/ 15 h 45"/>
              <a:gd name="T16" fmla="*/ 15 w 45"/>
              <a:gd name="T17" fmla="*/ 45 h 45"/>
              <a:gd name="T18" fmla="*/ 45 w 45"/>
              <a:gd name="T19" fmla="*/ 45 h 45"/>
              <a:gd name="T20" fmla="*/ 45 w 45"/>
              <a:gd name="T21" fmla="*/ 15 h 45"/>
              <a:gd name="T22" fmla="*/ 15 w 45"/>
              <a:gd name="T23" fmla="*/ 1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5" h="45">
                <a:moveTo>
                  <a:pt x="0" y="0"/>
                </a:moveTo>
                <a:lnTo>
                  <a:pt x="0" y="30"/>
                </a:lnTo>
                <a:lnTo>
                  <a:pt x="12" y="30"/>
                </a:lnTo>
                <a:lnTo>
                  <a:pt x="12" y="13"/>
                </a:lnTo>
                <a:lnTo>
                  <a:pt x="30" y="13"/>
                </a:lnTo>
                <a:lnTo>
                  <a:pt x="30" y="0"/>
                </a:lnTo>
                <a:lnTo>
                  <a:pt x="0" y="0"/>
                </a:lnTo>
                <a:close/>
                <a:moveTo>
                  <a:pt x="15" y="15"/>
                </a:moveTo>
                <a:lnTo>
                  <a:pt x="15" y="45"/>
                </a:lnTo>
                <a:lnTo>
                  <a:pt x="45" y="45"/>
                </a:lnTo>
                <a:lnTo>
                  <a:pt x="45" y="15"/>
                </a:lnTo>
                <a:lnTo>
                  <a:pt x="15" y="1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8" name="Rectangle 1001">
            <a:extLst>
              <a:ext uri="{FF2B5EF4-FFF2-40B4-BE49-F238E27FC236}">
                <a16:creationId xmlns:a16="http://schemas.microsoft.com/office/drawing/2014/main" id="{CB20F070-E3AB-B946-BE1E-1E2AC4A14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100" y="3702432"/>
            <a:ext cx="93509" cy="774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09" name="Freeform 1002">
            <a:extLst>
              <a:ext uri="{FF2B5EF4-FFF2-40B4-BE49-F238E27FC236}">
                <a16:creationId xmlns:a16="http://schemas.microsoft.com/office/drawing/2014/main" id="{E65B44F9-814C-2C40-BA37-82C32CBAB0A9}"/>
              </a:ext>
            </a:extLst>
          </p:cNvPr>
          <p:cNvSpPr>
            <a:spLocks noEditPoints="1"/>
          </p:cNvSpPr>
          <p:nvPr/>
        </p:nvSpPr>
        <p:spPr bwMode="auto">
          <a:xfrm>
            <a:off x="6754023" y="3680496"/>
            <a:ext cx="205720" cy="121294"/>
          </a:xfrm>
          <a:custGeom>
            <a:avLst/>
            <a:gdLst>
              <a:gd name="T0" fmla="*/ 0 w 66"/>
              <a:gd name="T1" fmla="*/ 37 h 47"/>
              <a:gd name="T2" fmla="*/ 6 w 66"/>
              <a:gd name="T3" fmla="*/ 37 h 47"/>
              <a:gd name="T4" fmla="*/ 6 w 66"/>
              <a:gd name="T5" fmla="*/ 27 h 47"/>
              <a:gd name="T6" fmla="*/ 11 w 66"/>
              <a:gd name="T7" fmla="*/ 27 h 47"/>
              <a:gd name="T8" fmla="*/ 11 w 66"/>
              <a:gd name="T9" fmla="*/ 37 h 47"/>
              <a:gd name="T10" fmla="*/ 16 w 66"/>
              <a:gd name="T11" fmla="*/ 37 h 47"/>
              <a:gd name="T12" fmla="*/ 8 w 66"/>
              <a:gd name="T13" fmla="*/ 47 h 47"/>
              <a:gd name="T14" fmla="*/ 0 w 66"/>
              <a:gd name="T15" fmla="*/ 37 h 47"/>
              <a:gd name="T16" fmla="*/ 51 w 66"/>
              <a:gd name="T17" fmla="*/ 2 h 47"/>
              <a:gd name="T18" fmla="*/ 21 w 66"/>
              <a:gd name="T19" fmla="*/ 2 h 47"/>
              <a:gd name="T20" fmla="*/ 21 w 66"/>
              <a:gd name="T21" fmla="*/ 32 h 47"/>
              <a:gd name="T22" fmla="*/ 51 w 66"/>
              <a:gd name="T23" fmla="*/ 32 h 47"/>
              <a:gd name="T24" fmla="*/ 51 w 66"/>
              <a:gd name="T25" fmla="*/ 2 h 47"/>
              <a:gd name="T26" fmla="*/ 18 w 66"/>
              <a:gd name="T27" fmla="*/ 35 h 47"/>
              <a:gd name="T28" fmla="*/ 18 w 66"/>
              <a:gd name="T29" fmla="*/ 0 h 47"/>
              <a:gd name="T30" fmla="*/ 53 w 66"/>
              <a:gd name="T31" fmla="*/ 0 h 47"/>
              <a:gd name="T32" fmla="*/ 53 w 66"/>
              <a:gd name="T33" fmla="*/ 35 h 47"/>
              <a:gd name="T34" fmla="*/ 18 w 66"/>
              <a:gd name="T35" fmla="*/ 35 h 47"/>
              <a:gd name="T36" fmla="*/ 26 w 66"/>
              <a:gd name="T37" fmla="*/ 37 h 47"/>
              <a:gd name="T38" fmla="*/ 56 w 66"/>
              <a:gd name="T39" fmla="*/ 37 h 47"/>
              <a:gd name="T40" fmla="*/ 56 w 66"/>
              <a:gd name="T41" fmla="*/ 7 h 47"/>
              <a:gd name="T42" fmla="*/ 58 w 66"/>
              <a:gd name="T43" fmla="*/ 7 h 47"/>
              <a:gd name="T44" fmla="*/ 58 w 66"/>
              <a:gd name="T45" fmla="*/ 40 h 47"/>
              <a:gd name="T46" fmla="*/ 26 w 66"/>
              <a:gd name="T47" fmla="*/ 40 h 47"/>
              <a:gd name="T48" fmla="*/ 26 w 66"/>
              <a:gd name="T49" fmla="*/ 37 h 47"/>
              <a:gd name="T50" fmla="*/ 31 w 66"/>
              <a:gd name="T51" fmla="*/ 47 h 47"/>
              <a:gd name="T52" fmla="*/ 31 w 66"/>
              <a:gd name="T53" fmla="*/ 42 h 47"/>
              <a:gd name="T54" fmla="*/ 61 w 66"/>
              <a:gd name="T55" fmla="*/ 42 h 47"/>
              <a:gd name="T56" fmla="*/ 61 w 66"/>
              <a:gd name="T57" fmla="*/ 12 h 47"/>
              <a:gd name="T58" fmla="*/ 66 w 66"/>
              <a:gd name="T59" fmla="*/ 12 h 47"/>
              <a:gd name="T60" fmla="*/ 66 w 66"/>
              <a:gd name="T61" fmla="*/ 47 h 47"/>
              <a:gd name="T62" fmla="*/ 31 w 66"/>
              <a:gd name="T6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" h="47">
                <a:moveTo>
                  <a:pt x="0" y="37"/>
                </a:moveTo>
                <a:lnTo>
                  <a:pt x="6" y="37"/>
                </a:lnTo>
                <a:lnTo>
                  <a:pt x="6" y="27"/>
                </a:lnTo>
                <a:lnTo>
                  <a:pt x="11" y="27"/>
                </a:lnTo>
                <a:lnTo>
                  <a:pt x="11" y="37"/>
                </a:lnTo>
                <a:lnTo>
                  <a:pt x="16" y="37"/>
                </a:lnTo>
                <a:lnTo>
                  <a:pt x="8" y="47"/>
                </a:lnTo>
                <a:lnTo>
                  <a:pt x="0" y="37"/>
                </a:lnTo>
                <a:close/>
                <a:moveTo>
                  <a:pt x="51" y="2"/>
                </a:moveTo>
                <a:lnTo>
                  <a:pt x="21" y="2"/>
                </a:lnTo>
                <a:lnTo>
                  <a:pt x="21" y="32"/>
                </a:lnTo>
                <a:lnTo>
                  <a:pt x="51" y="32"/>
                </a:lnTo>
                <a:lnTo>
                  <a:pt x="51" y="2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6" y="37"/>
                </a:moveTo>
                <a:lnTo>
                  <a:pt x="56" y="37"/>
                </a:lnTo>
                <a:lnTo>
                  <a:pt x="56" y="7"/>
                </a:lnTo>
                <a:lnTo>
                  <a:pt x="58" y="7"/>
                </a:lnTo>
                <a:lnTo>
                  <a:pt x="58" y="40"/>
                </a:lnTo>
                <a:lnTo>
                  <a:pt x="26" y="40"/>
                </a:lnTo>
                <a:lnTo>
                  <a:pt x="26" y="37"/>
                </a:lnTo>
                <a:close/>
                <a:moveTo>
                  <a:pt x="31" y="47"/>
                </a:moveTo>
                <a:lnTo>
                  <a:pt x="31" y="42"/>
                </a:lnTo>
                <a:lnTo>
                  <a:pt x="61" y="42"/>
                </a:lnTo>
                <a:lnTo>
                  <a:pt x="61" y="12"/>
                </a:lnTo>
                <a:lnTo>
                  <a:pt x="66" y="12"/>
                </a:lnTo>
                <a:lnTo>
                  <a:pt x="66" y="47"/>
                </a:lnTo>
                <a:lnTo>
                  <a:pt x="31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0" name="Freeform 1003">
            <a:extLst>
              <a:ext uri="{FF2B5EF4-FFF2-40B4-BE49-F238E27FC236}">
                <a16:creationId xmlns:a16="http://schemas.microsoft.com/office/drawing/2014/main" id="{9BB0088D-D1BA-0348-A86F-C1FC890B7644}"/>
              </a:ext>
            </a:extLst>
          </p:cNvPr>
          <p:cNvSpPr>
            <a:spLocks noEditPoints="1"/>
          </p:cNvSpPr>
          <p:nvPr/>
        </p:nvSpPr>
        <p:spPr bwMode="auto">
          <a:xfrm>
            <a:off x="6438076" y="3680496"/>
            <a:ext cx="196369" cy="121293"/>
          </a:xfrm>
          <a:custGeom>
            <a:avLst/>
            <a:gdLst>
              <a:gd name="T0" fmla="*/ 10 w 63"/>
              <a:gd name="T1" fmla="*/ 25 h 47"/>
              <a:gd name="T2" fmla="*/ 5 w 63"/>
              <a:gd name="T3" fmla="*/ 25 h 47"/>
              <a:gd name="T4" fmla="*/ 5 w 63"/>
              <a:gd name="T5" fmla="*/ 15 h 47"/>
              <a:gd name="T6" fmla="*/ 0 w 63"/>
              <a:gd name="T7" fmla="*/ 15 h 47"/>
              <a:gd name="T8" fmla="*/ 8 w 63"/>
              <a:gd name="T9" fmla="*/ 5 h 47"/>
              <a:gd name="T10" fmla="*/ 15 w 63"/>
              <a:gd name="T11" fmla="*/ 15 h 47"/>
              <a:gd name="T12" fmla="*/ 10 w 63"/>
              <a:gd name="T13" fmla="*/ 15 h 47"/>
              <a:gd name="T14" fmla="*/ 10 w 63"/>
              <a:gd name="T15" fmla="*/ 25 h 47"/>
              <a:gd name="T16" fmla="*/ 18 w 63"/>
              <a:gd name="T17" fmla="*/ 35 h 47"/>
              <a:gd name="T18" fmla="*/ 18 w 63"/>
              <a:gd name="T19" fmla="*/ 0 h 47"/>
              <a:gd name="T20" fmla="*/ 53 w 63"/>
              <a:gd name="T21" fmla="*/ 0 h 47"/>
              <a:gd name="T22" fmla="*/ 53 w 63"/>
              <a:gd name="T23" fmla="*/ 35 h 47"/>
              <a:gd name="T24" fmla="*/ 18 w 63"/>
              <a:gd name="T25" fmla="*/ 35 h 47"/>
              <a:gd name="T26" fmla="*/ 25 w 63"/>
              <a:gd name="T27" fmla="*/ 40 h 47"/>
              <a:gd name="T28" fmla="*/ 55 w 63"/>
              <a:gd name="T29" fmla="*/ 40 h 47"/>
              <a:gd name="T30" fmla="*/ 55 w 63"/>
              <a:gd name="T31" fmla="*/ 10 h 47"/>
              <a:gd name="T32" fmla="*/ 58 w 63"/>
              <a:gd name="T33" fmla="*/ 10 h 47"/>
              <a:gd name="T34" fmla="*/ 58 w 63"/>
              <a:gd name="T35" fmla="*/ 42 h 47"/>
              <a:gd name="T36" fmla="*/ 25 w 63"/>
              <a:gd name="T37" fmla="*/ 42 h 47"/>
              <a:gd name="T38" fmla="*/ 25 w 63"/>
              <a:gd name="T39" fmla="*/ 40 h 47"/>
              <a:gd name="T40" fmla="*/ 30 w 63"/>
              <a:gd name="T41" fmla="*/ 47 h 47"/>
              <a:gd name="T42" fmla="*/ 30 w 63"/>
              <a:gd name="T43" fmla="*/ 45 h 47"/>
              <a:gd name="T44" fmla="*/ 60 w 63"/>
              <a:gd name="T45" fmla="*/ 45 h 47"/>
              <a:gd name="T46" fmla="*/ 60 w 63"/>
              <a:gd name="T47" fmla="*/ 15 h 47"/>
              <a:gd name="T48" fmla="*/ 63 w 63"/>
              <a:gd name="T49" fmla="*/ 15 h 47"/>
              <a:gd name="T50" fmla="*/ 63 w 63"/>
              <a:gd name="T51" fmla="*/ 47 h 47"/>
              <a:gd name="T52" fmla="*/ 30 w 63"/>
              <a:gd name="T53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3" h="47">
                <a:moveTo>
                  <a:pt x="10" y="25"/>
                </a:moveTo>
                <a:lnTo>
                  <a:pt x="5" y="25"/>
                </a:lnTo>
                <a:lnTo>
                  <a:pt x="5" y="15"/>
                </a:lnTo>
                <a:lnTo>
                  <a:pt x="0" y="15"/>
                </a:lnTo>
                <a:lnTo>
                  <a:pt x="8" y="5"/>
                </a:lnTo>
                <a:lnTo>
                  <a:pt x="15" y="15"/>
                </a:lnTo>
                <a:lnTo>
                  <a:pt x="10" y="15"/>
                </a:lnTo>
                <a:lnTo>
                  <a:pt x="10" y="25"/>
                </a:lnTo>
                <a:close/>
                <a:moveTo>
                  <a:pt x="18" y="35"/>
                </a:moveTo>
                <a:lnTo>
                  <a:pt x="18" y="0"/>
                </a:lnTo>
                <a:lnTo>
                  <a:pt x="53" y="0"/>
                </a:lnTo>
                <a:lnTo>
                  <a:pt x="53" y="35"/>
                </a:lnTo>
                <a:lnTo>
                  <a:pt x="18" y="35"/>
                </a:lnTo>
                <a:close/>
                <a:moveTo>
                  <a:pt x="25" y="40"/>
                </a:moveTo>
                <a:lnTo>
                  <a:pt x="55" y="40"/>
                </a:lnTo>
                <a:lnTo>
                  <a:pt x="55" y="10"/>
                </a:lnTo>
                <a:lnTo>
                  <a:pt x="58" y="10"/>
                </a:lnTo>
                <a:lnTo>
                  <a:pt x="58" y="42"/>
                </a:lnTo>
                <a:lnTo>
                  <a:pt x="25" y="42"/>
                </a:lnTo>
                <a:lnTo>
                  <a:pt x="25" y="40"/>
                </a:lnTo>
                <a:close/>
                <a:moveTo>
                  <a:pt x="30" y="47"/>
                </a:moveTo>
                <a:lnTo>
                  <a:pt x="30" y="45"/>
                </a:lnTo>
                <a:lnTo>
                  <a:pt x="60" y="45"/>
                </a:lnTo>
                <a:lnTo>
                  <a:pt x="60" y="15"/>
                </a:lnTo>
                <a:lnTo>
                  <a:pt x="63" y="15"/>
                </a:lnTo>
                <a:lnTo>
                  <a:pt x="63" y="47"/>
                </a:lnTo>
                <a:lnTo>
                  <a:pt x="30" y="4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1" name="Freeform 1004">
            <a:extLst>
              <a:ext uri="{FF2B5EF4-FFF2-40B4-BE49-F238E27FC236}">
                <a16:creationId xmlns:a16="http://schemas.microsoft.com/office/drawing/2014/main" id="{B38EA842-067B-0446-989A-CA179E6E8D90}"/>
              </a:ext>
            </a:extLst>
          </p:cNvPr>
          <p:cNvSpPr>
            <a:spLocks noEditPoints="1"/>
          </p:cNvSpPr>
          <p:nvPr/>
        </p:nvSpPr>
        <p:spPr bwMode="auto">
          <a:xfrm>
            <a:off x="6176380" y="3683076"/>
            <a:ext cx="143380" cy="116132"/>
          </a:xfrm>
          <a:custGeom>
            <a:avLst/>
            <a:gdLst>
              <a:gd name="T0" fmla="*/ 13 w 46"/>
              <a:gd name="T1" fmla="*/ 45 h 45"/>
              <a:gd name="T2" fmla="*/ 46 w 46"/>
              <a:gd name="T3" fmla="*/ 45 h 45"/>
              <a:gd name="T4" fmla="*/ 46 w 46"/>
              <a:gd name="T5" fmla="*/ 13 h 45"/>
              <a:gd name="T6" fmla="*/ 43 w 46"/>
              <a:gd name="T7" fmla="*/ 13 h 45"/>
              <a:gd name="T8" fmla="*/ 43 w 46"/>
              <a:gd name="T9" fmla="*/ 43 h 45"/>
              <a:gd name="T10" fmla="*/ 13 w 46"/>
              <a:gd name="T11" fmla="*/ 43 h 45"/>
              <a:gd name="T12" fmla="*/ 13 w 46"/>
              <a:gd name="T13" fmla="*/ 45 h 45"/>
              <a:gd name="T14" fmla="*/ 0 w 46"/>
              <a:gd name="T15" fmla="*/ 0 h 45"/>
              <a:gd name="T16" fmla="*/ 0 w 46"/>
              <a:gd name="T17" fmla="*/ 35 h 45"/>
              <a:gd name="T18" fmla="*/ 36 w 46"/>
              <a:gd name="T19" fmla="*/ 35 h 45"/>
              <a:gd name="T20" fmla="*/ 36 w 46"/>
              <a:gd name="T21" fmla="*/ 0 h 45"/>
              <a:gd name="T22" fmla="*/ 0 w 46"/>
              <a:gd name="T23" fmla="*/ 0 h 45"/>
              <a:gd name="T24" fmla="*/ 8 w 46"/>
              <a:gd name="T25" fmla="*/ 40 h 45"/>
              <a:gd name="T26" fmla="*/ 41 w 46"/>
              <a:gd name="T27" fmla="*/ 40 h 45"/>
              <a:gd name="T28" fmla="*/ 41 w 46"/>
              <a:gd name="T29" fmla="*/ 8 h 45"/>
              <a:gd name="T30" fmla="*/ 38 w 46"/>
              <a:gd name="T31" fmla="*/ 8 h 45"/>
              <a:gd name="T32" fmla="*/ 38 w 46"/>
              <a:gd name="T33" fmla="*/ 38 h 45"/>
              <a:gd name="T34" fmla="*/ 8 w 46"/>
              <a:gd name="T35" fmla="*/ 38 h 45"/>
              <a:gd name="T36" fmla="*/ 8 w 46"/>
              <a:gd name="T37" fmla="*/ 4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6" h="45">
                <a:moveTo>
                  <a:pt x="13" y="45"/>
                </a:moveTo>
                <a:lnTo>
                  <a:pt x="46" y="45"/>
                </a:lnTo>
                <a:lnTo>
                  <a:pt x="46" y="13"/>
                </a:lnTo>
                <a:lnTo>
                  <a:pt x="43" y="13"/>
                </a:lnTo>
                <a:lnTo>
                  <a:pt x="43" y="43"/>
                </a:lnTo>
                <a:lnTo>
                  <a:pt x="13" y="43"/>
                </a:lnTo>
                <a:lnTo>
                  <a:pt x="13" y="45"/>
                </a:lnTo>
                <a:close/>
                <a:moveTo>
                  <a:pt x="0" y="0"/>
                </a:moveTo>
                <a:lnTo>
                  <a:pt x="0" y="35"/>
                </a:lnTo>
                <a:lnTo>
                  <a:pt x="36" y="35"/>
                </a:lnTo>
                <a:lnTo>
                  <a:pt x="36" y="0"/>
                </a:lnTo>
                <a:lnTo>
                  <a:pt x="0" y="0"/>
                </a:lnTo>
                <a:close/>
                <a:moveTo>
                  <a:pt x="8" y="40"/>
                </a:moveTo>
                <a:lnTo>
                  <a:pt x="41" y="40"/>
                </a:lnTo>
                <a:lnTo>
                  <a:pt x="41" y="8"/>
                </a:lnTo>
                <a:lnTo>
                  <a:pt x="38" y="8"/>
                </a:lnTo>
                <a:lnTo>
                  <a:pt x="38" y="38"/>
                </a:lnTo>
                <a:lnTo>
                  <a:pt x="8" y="38"/>
                </a:lnTo>
                <a:lnTo>
                  <a:pt x="8" y="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2" name="Freeform 1005">
            <a:extLst>
              <a:ext uri="{FF2B5EF4-FFF2-40B4-BE49-F238E27FC236}">
                <a16:creationId xmlns:a16="http://schemas.microsoft.com/office/drawing/2014/main" id="{6C5D8122-9069-5045-85C0-8667A7BE9563}"/>
              </a:ext>
            </a:extLst>
          </p:cNvPr>
          <p:cNvSpPr>
            <a:spLocks noEditPoints="1"/>
          </p:cNvSpPr>
          <p:nvPr/>
        </p:nvSpPr>
        <p:spPr bwMode="auto">
          <a:xfrm>
            <a:off x="5844195" y="3657269"/>
            <a:ext cx="233774" cy="167746"/>
          </a:xfrm>
          <a:custGeom>
            <a:avLst/>
            <a:gdLst>
              <a:gd name="T0" fmla="*/ 32 w 75"/>
              <a:gd name="T1" fmla="*/ 53 h 65"/>
              <a:gd name="T2" fmla="*/ 61 w 75"/>
              <a:gd name="T3" fmla="*/ 43 h 65"/>
              <a:gd name="T4" fmla="*/ 75 w 75"/>
              <a:gd name="T5" fmla="*/ 51 h 65"/>
              <a:gd name="T6" fmla="*/ 32 w 75"/>
              <a:gd name="T7" fmla="*/ 65 h 65"/>
              <a:gd name="T8" fmla="*/ 0 w 75"/>
              <a:gd name="T9" fmla="*/ 46 h 65"/>
              <a:gd name="T10" fmla="*/ 13 w 75"/>
              <a:gd name="T11" fmla="*/ 42 h 65"/>
              <a:gd name="T12" fmla="*/ 32 w 75"/>
              <a:gd name="T13" fmla="*/ 53 h 65"/>
              <a:gd name="T14" fmla="*/ 0 w 75"/>
              <a:gd name="T15" fmla="*/ 13 h 65"/>
              <a:gd name="T16" fmla="*/ 43 w 75"/>
              <a:gd name="T17" fmla="*/ 0 h 65"/>
              <a:gd name="T18" fmla="*/ 75 w 75"/>
              <a:gd name="T19" fmla="*/ 18 h 65"/>
              <a:gd name="T20" fmla="*/ 32 w 75"/>
              <a:gd name="T21" fmla="*/ 32 h 65"/>
              <a:gd name="T22" fmla="*/ 0 w 75"/>
              <a:gd name="T23" fmla="*/ 13 h 65"/>
              <a:gd name="T24" fmla="*/ 0 w 75"/>
              <a:gd name="T25" fmla="*/ 30 h 65"/>
              <a:gd name="T26" fmla="*/ 13 w 75"/>
              <a:gd name="T27" fmla="*/ 25 h 65"/>
              <a:gd name="T28" fmla="*/ 32 w 75"/>
              <a:gd name="T29" fmla="*/ 37 h 65"/>
              <a:gd name="T30" fmla="*/ 61 w 75"/>
              <a:gd name="T31" fmla="*/ 27 h 65"/>
              <a:gd name="T32" fmla="*/ 75 w 75"/>
              <a:gd name="T33" fmla="*/ 35 h 65"/>
              <a:gd name="T34" fmla="*/ 32 w 75"/>
              <a:gd name="T35" fmla="*/ 49 h 65"/>
              <a:gd name="T36" fmla="*/ 0 w 75"/>
              <a:gd name="T37" fmla="*/ 3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5" h="65">
                <a:moveTo>
                  <a:pt x="32" y="53"/>
                </a:moveTo>
                <a:lnTo>
                  <a:pt x="61" y="43"/>
                </a:lnTo>
                <a:lnTo>
                  <a:pt x="75" y="51"/>
                </a:lnTo>
                <a:lnTo>
                  <a:pt x="32" y="65"/>
                </a:lnTo>
                <a:lnTo>
                  <a:pt x="0" y="46"/>
                </a:lnTo>
                <a:lnTo>
                  <a:pt x="13" y="42"/>
                </a:lnTo>
                <a:lnTo>
                  <a:pt x="32" y="53"/>
                </a:lnTo>
                <a:close/>
                <a:moveTo>
                  <a:pt x="0" y="13"/>
                </a:moveTo>
                <a:lnTo>
                  <a:pt x="43" y="0"/>
                </a:lnTo>
                <a:lnTo>
                  <a:pt x="75" y="18"/>
                </a:lnTo>
                <a:lnTo>
                  <a:pt x="32" y="32"/>
                </a:lnTo>
                <a:lnTo>
                  <a:pt x="0" y="13"/>
                </a:lnTo>
                <a:close/>
                <a:moveTo>
                  <a:pt x="0" y="30"/>
                </a:moveTo>
                <a:lnTo>
                  <a:pt x="13" y="25"/>
                </a:lnTo>
                <a:lnTo>
                  <a:pt x="32" y="37"/>
                </a:lnTo>
                <a:lnTo>
                  <a:pt x="61" y="27"/>
                </a:lnTo>
                <a:lnTo>
                  <a:pt x="75" y="35"/>
                </a:lnTo>
                <a:lnTo>
                  <a:pt x="32" y="49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3" name="Freeform 1006">
            <a:extLst>
              <a:ext uri="{FF2B5EF4-FFF2-40B4-BE49-F238E27FC236}">
                <a16:creationId xmlns:a16="http://schemas.microsoft.com/office/drawing/2014/main" id="{F7C6350F-3061-DE4F-BFFC-939640821803}"/>
              </a:ext>
            </a:extLst>
          </p:cNvPr>
          <p:cNvSpPr>
            <a:spLocks noEditPoints="1"/>
          </p:cNvSpPr>
          <p:nvPr/>
        </p:nvSpPr>
        <p:spPr bwMode="auto">
          <a:xfrm>
            <a:off x="5585191" y="3679206"/>
            <a:ext cx="134030" cy="123873"/>
          </a:xfrm>
          <a:custGeom>
            <a:avLst/>
            <a:gdLst>
              <a:gd name="T0" fmla="*/ 3 w 43"/>
              <a:gd name="T1" fmla="*/ 18 h 48"/>
              <a:gd name="T2" fmla="*/ 28 w 43"/>
              <a:gd name="T3" fmla="*/ 18 h 48"/>
              <a:gd name="T4" fmla="*/ 28 w 43"/>
              <a:gd name="T5" fmla="*/ 10 h 48"/>
              <a:gd name="T6" fmla="*/ 3 w 43"/>
              <a:gd name="T7" fmla="*/ 10 h 48"/>
              <a:gd name="T8" fmla="*/ 3 w 43"/>
              <a:gd name="T9" fmla="*/ 18 h 48"/>
              <a:gd name="T10" fmla="*/ 0 w 43"/>
              <a:gd name="T11" fmla="*/ 8 h 48"/>
              <a:gd name="T12" fmla="*/ 31 w 43"/>
              <a:gd name="T13" fmla="*/ 8 h 48"/>
              <a:gd name="T14" fmla="*/ 31 w 43"/>
              <a:gd name="T15" fmla="*/ 20 h 48"/>
              <a:gd name="T16" fmla="*/ 0 w 43"/>
              <a:gd name="T17" fmla="*/ 20 h 48"/>
              <a:gd name="T18" fmla="*/ 0 w 43"/>
              <a:gd name="T19" fmla="*/ 8 h 48"/>
              <a:gd name="T20" fmla="*/ 10 w 43"/>
              <a:gd name="T21" fmla="*/ 28 h 48"/>
              <a:gd name="T22" fmla="*/ 31 w 43"/>
              <a:gd name="T23" fmla="*/ 28 h 48"/>
              <a:gd name="T24" fmla="*/ 31 w 43"/>
              <a:gd name="T25" fmla="*/ 40 h 48"/>
              <a:gd name="T26" fmla="*/ 10 w 43"/>
              <a:gd name="T27" fmla="*/ 40 h 48"/>
              <a:gd name="T28" fmla="*/ 10 w 43"/>
              <a:gd name="T29" fmla="*/ 28 h 48"/>
              <a:gd name="T30" fmla="*/ 36 w 43"/>
              <a:gd name="T31" fmla="*/ 48 h 48"/>
              <a:gd name="T32" fmla="*/ 36 w 43"/>
              <a:gd name="T33" fmla="*/ 0 h 48"/>
              <a:gd name="T34" fmla="*/ 43 w 43"/>
              <a:gd name="T35" fmla="*/ 0 h 48"/>
              <a:gd name="T36" fmla="*/ 43 w 43"/>
              <a:gd name="T37" fmla="*/ 48 h 48"/>
              <a:gd name="T38" fmla="*/ 36 w 43"/>
              <a:gd name="T39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3" h="48">
                <a:moveTo>
                  <a:pt x="3" y="18"/>
                </a:moveTo>
                <a:lnTo>
                  <a:pt x="28" y="18"/>
                </a:lnTo>
                <a:lnTo>
                  <a:pt x="28" y="10"/>
                </a:lnTo>
                <a:lnTo>
                  <a:pt x="3" y="10"/>
                </a:lnTo>
                <a:lnTo>
                  <a:pt x="3" y="18"/>
                </a:lnTo>
                <a:close/>
                <a:moveTo>
                  <a:pt x="0" y="8"/>
                </a:moveTo>
                <a:lnTo>
                  <a:pt x="31" y="8"/>
                </a:lnTo>
                <a:lnTo>
                  <a:pt x="31" y="20"/>
                </a:lnTo>
                <a:lnTo>
                  <a:pt x="0" y="20"/>
                </a:lnTo>
                <a:lnTo>
                  <a:pt x="0" y="8"/>
                </a:lnTo>
                <a:close/>
                <a:moveTo>
                  <a:pt x="10" y="28"/>
                </a:moveTo>
                <a:lnTo>
                  <a:pt x="31" y="28"/>
                </a:lnTo>
                <a:lnTo>
                  <a:pt x="31" y="40"/>
                </a:lnTo>
                <a:lnTo>
                  <a:pt x="10" y="40"/>
                </a:lnTo>
                <a:lnTo>
                  <a:pt x="10" y="28"/>
                </a:lnTo>
                <a:close/>
                <a:moveTo>
                  <a:pt x="36" y="48"/>
                </a:moveTo>
                <a:lnTo>
                  <a:pt x="36" y="0"/>
                </a:lnTo>
                <a:lnTo>
                  <a:pt x="43" y="0"/>
                </a:lnTo>
                <a:lnTo>
                  <a:pt x="43" y="48"/>
                </a:lnTo>
                <a:lnTo>
                  <a:pt x="36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4" name="Freeform 1007">
            <a:extLst>
              <a:ext uri="{FF2B5EF4-FFF2-40B4-BE49-F238E27FC236}">
                <a16:creationId xmlns:a16="http://schemas.microsoft.com/office/drawing/2014/main" id="{CA920E62-2FF8-F749-B260-AF29D9B8A825}"/>
              </a:ext>
            </a:extLst>
          </p:cNvPr>
          <p:cNvSpPr>
            <a:spLocks noEditPoints="1"/>
          </p:cNvSpPr>
          <p:nvPr/>
        </p:nvSpPr>
        <p:spPr bwMode="auto">
          <a:xfrm>
            <a:off x="5229414" y="3683076"/>
            <a:ext cx="149615" cy="116133"/>
          </a:xfrm>
          <a:custGeom>
            <a:avLst/>
            <a:gdLst>
              <a:gd name="T0" fmla="*/ 10 w 48"/>
              <a:gd name="T1" fmla="*/ 28 h 45"/>
              <a:gd name="T2" fmla="*/ 18 w 48"/>
              <a:gd name="T3" fmla="*/ 28 h 45"/>
              <a:gd name="T4" fmla="*/ 18 w 48"/>
              <a:gd name="T5" fmla="*/ 3 h 45"/>
              <a:gd name="T6" fmla="*/ 10 w 48"/>
              <a:gd name="T7" fmla="*/ 3 h 45"/>
              <a:gd name="T8" fmla="*/ 10 w 48"/>
              <a:gd name="T9" fmla="*/ 28 h 45"/>
              <a:gd name="T10" fmla="*/ 8 w 48"/>
              <a:gd name="T11" fmla="*/ 0 h 45"/>
              <a:gd name="T12" fmla="*/ 20 w 48"/>
              <a:gd name="T13" fmla="*/ 0 h 45"/>
              <a:gd name="T14" fmla="*/ 20 w 48"/>
              <a:gd name="T15" fmla="*/ 30 h 45"/>
              <a:gd name="T16" fmla="*/ 8 w 48"/>
              <a:gd name="T17" fmla="*/ 30 h 45"/>
              <a:gd name="T18" fmla="*/ 8 w 48"/>
              <a:gd name="T19" fmla="*/ 0 h 45"/>
              <a:gd name="T20" fmla="*/ 28 w 48"/>
              <a:gd name="T21" fmla="*/ 10 h 45"/>
              <a:gd name="T22" fmla="*/ 40 w 48"/>
              <a:gd name="T23" fmla="*/ 10 h 45"/>
              <a:gd name="T24" fmla="*/ 40 w 48"/>
              <a:gd name="T25" fmla="*/ 30 h 45"/>
              <a:gd name="T26" fmla="*/ 28 w 48"/>
              <a:gd name="T27" fmla="*/ 30 h 45"/>
              <a:gd name="T28" fmla="*/ 28 w 48"/>
              <a:gd name="T29" fmla="*/ 10 h 45"/>
              <a:gd name="T30" fmla="*/ 0 w 48"/>
              <a:gd name="T31" fmla="*/ 45 h 45"/>
              <a:gd name="T32" fmla="*/ 0 w 48"/>
              <a:gd name="T33" fmla="*/ 38 h 45"/>
              <a:gd name="T34" fmla="*/ 48 w 48"/>
              <a:gd name="T35" fmla="*/ 38 h 45"/>
              <a:gd name="T36" fmla="*/ 48 w 48"/>
              <a:gd name="T37" fmla="*/ 45 h 45"/>
              <a:gd name="T38" fmla="*/ 0 w 4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5">
                <a:moveTo>
                  <a:pt x="10" y="28"/>
                </a:moveTo>
                <a:lnTo>
                  <a:pt x="18" y="28"/>
                </a:lnTo>
                <a:lnTo>
                  <a:pt x="18" y="3"/>
                </a:lnTo>
                <a:lnTo>
                  <a:pt x="10" y="3"/>
                </a:lnTo>
                <a:lnTo>
                  <a:pt x="10" y="28"/>
                </a:lnTo>
                <a:close/>
                <a:moveTo>
                  <a:pt x="8" y="0"/>
                </a:moveTo>
                <a:lnTo>
                  <a:pt x="20" y="0"/>
                </a:lnTo>
                <a:lnTo>
                  <a:pt x="20" y="30"/>
                </a:lnTo>
                <a:lnTo>
                  <a:pt x="8" y="30"/>
                </a:lnTo>
                <a:lnTo>
                  <a:pt x="8" y="0"/>
                </a:lnTo>
                <a:close/>
                <a:moveTo>
                  <a:pt x="28" y="10"/>
                </a:moveTo>
                <a:lnTo>
                  <a:pt x="40" y="10"/>
                </a:lnTo>
                <a:lnTo>
                  <a:pt x="40" y="30"/>
                </a:lnTo>
                <a:lnTo>
                  <a:pt x="28" y="30"/>
                </a:lnTo>
                <a:lnTo>
                  <a:pt x="28" y="10"/>
                </a:lnTo>
                <a:close/>
                <a:moveTo>
                  <a:pt x="0" y="45"/>
                </a:moveTo>
                <a:lnTo>
                  <a:pt x="0" y="38"/>
                </a:lnTo>
                <a:lnTo>
                  <a:pt x="48" y="38"/>
                </a:lnTo>
                <a:lnTo>
                  <a:pt x="48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5" name="Freeform 1008">
            <a:extLst>
              <a:ext uri="{FF2B5EF4-FFF2-40B4-BE49-F238E27FC236}">
                <a16:creationId xmlns:a16="http://schemas.microsoft.com/office/drawing/2014/main" id="{1A6A5D00-2092-6646-994F-91744051A83C}"/>
              </a:ext>
            </a:extLst>
          </p:cNvPr>
          <p:cNvSpPr>
            <a:spLocks noEditPoints="1"/>
          </p:cNvSpPr>
          <p:nvPr/>
        </p:nvSpPr>
        <p:spPr bwMode="auto">
          <a:xfrm>
            <a:off x="4967123" y="3680496"/>
            <a:ext cx="134030" cy="121292"/>
          </a:xfrm>
          <a:custGeom>
            <a:avLst/>
            <a:gdLst>
              <a:gd name="T0" fmla="*/ 41 w 43"/>
              <a:gd name="T1" fmla="*/ 10 h 47"/>
              <a:gd name="T2" fmla="*/ 3 w 43"/>
              <a:gd name="T3" fmla="*/ 10 h 47"/>
              <a:gd name="T4" fmla="*/ 3 w 43"/>
              <a:gd name="T5" fmla="*/ 17 h 47"/>
              <a:gd name="T6" fmla="*/ 41 w 43"/>
              <a:gd name="T7" fmla="*/ 17 h 47"/>
              <a:gd name="T8" fmla="*/ 41 w 43"/>
              <a:gd name="T9" fmla="*/ 10 h 47"/>
              <a:gd name="T10" fmla="*/ 25 w 43"/>
              <a:gd name="T11" fmla="*/ 20 h 47"/>
              <a:gd name="T12" fmla="*/ 25 w 43"/>
              <a:gd name="T13" fmla="*/ 27 h 47"/>
              <a:gd name="T14" fmla="*/ 36 w 43"/>
              <a:gd name="T15" fmla="*/ 27 h 47"/>
              <a:gd name="T16" fmla="*/ 36 w 43"/>
              <a:gd name="T17" fmla="*/ 40 h 47"/>
              <a:gd name="T18" fmla="*/ 25 w 43"/>
              <a:gd name="T19" fmla="*/ 40 h 47"/>
              <a:gd name="T20" fmla="*/ 25 w 43"/>
              <a:gd name="T21" fmla="*/ 47 h 47"/>
              <a:gd name="T22" fmla="*/ 18 w 43"/>
              <a:gd name="T23" fmla="*/ 47 h 47"/>
              <a:gd name="T24" fmla="*/ 18 w 43"/>
              <a:gd name="T25" fmla="*/ 40 h 47"/>
              <a:gd name="T26" fmla="*/ 8 w 43"/>
              <a:gd name="T27" fmla="*/ 40 h 47"/>
              <a:gd name="T28" fmla="*/ 8 w 43"/>
              <a:gd name="T29" fmla="*/ 27 h 47"/>
              <a:gd name="T30" fmla="*/ 18 w 43"/>
              <a:gd name="T31" fmla="*/ 27 h 47"/>
              <a:gd name="T32" fmla="*/ 18 w 43"/>
              <a:gd name="T33" fmla="*/ 20 h 47"/>
              <a:gd name="T34" fmla="*/ 0 w 43"/>
              <a:gd name="T35" fmla="*/ 20 h 47"/>
              <a:gd name="T36" fmla="*/ 0 w 43"/>
              <a:gd name="T37" fmla="*/ 7 h 47"/>
              <a:gd name="T38" fmla="*/ 18 w 43"/>
              <a:gd name="T39" fmla="*/ 7 h 47"/>
              <a:gd name="T40" fmla="*/ 18 w 43"/>
              <a:gd name="T41" fmla="*/ 0 h 47"/>
              <a:gd name="T42" fmla="*/ 25 w 43"/>
              <a:gd name="T43" fmla="*/ 0 h 47"/>
              <a:gd name="T44" fmla="*/ 25 w 43"/>
              <a:gd name="T45" fmla="*/ 7 h 47"/>
              <a:gd name="T46" fmla="*/ 43 w 43"/>
              <a:gd name="T47" fmla="*/ 7 h 47"/>
              <a:gd name="T48" fmla="*/ 43 w 43"/>
              <a:gd name="T49" fmla="*/ 20 h 47"/>
              <a:gd name="T50" fmla="*/ 25 w 43"/>
              <a:gd name="T51" fmla="*/ 2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3" h="47">
                <a:moveTo>
                  <a:pt x="41" y="10"/>
                </a:moveTo>
                <a:lnTo>
                  <a:pt x="3" y="10"/>
                </a:lnTo>
                <a:lnTo>
                  <a:pt x="3" y="17"/>
                </a:lnTo>
                <a:lnTo>
                  <a:pt x="41" y="17"/>
                </a:lnTo>
                <a:lnTo>
                  <a:pt x="41" y="10"/>
                </a:lnTo>
                <a:close/>
                <a:moveTo>
                  <a:pt x="25" y="20"/>
                </a:moveTo>
                <a:lnTo>
                  <a:pt x="25" y="27"/>
                </a:lnTo>
                <a:lnTo>
                  <a:pt x="36" y="27"/>
                </a:lnTo>
                <a:lnTo>
                  <a:pt x="36" y="40"/>
                </a:lnTo>
                <a:lnTo>
                  <a:pt x="25" y="40"/>
                </a:lnTo>
                <a:lnTo>
                  <a:pt x="25" y="47"/>
                </a:lnTo>
                <a:lnTo>
                  <a:pt x="18" y="47"/>
                </a:lnTo>
                <a:lnTo>
                  <a:pt x="18" y="40"/>
                </a:lnTo>
                <a:lnTo>
                  <a:pt x="8" y="40"/>
                </a:lnTo>
                <a:lnTo>
                  <a:pt x="8" y="27"/>
                </a:lnTo>
                <a:lnTo>
                  <a:pt x="18" y="27"/>
                </a:lnTo>
                <a:lnTo>
                  <a:pt x="18" y="20"/>
                </a:lnTo>
                <a:lnTo>
                  <a:pt x="0" y="20"/>
                </a:lnTo>
                <a:lnTo>
                  <a:pt x="0" y="7"/>
                </a:lnTo>
                <a:lnTo>
                  <a:pt x="18" y="7"/>
                </a:lnTo>
                <a:lnTo>
                  <a:pt x="18" y="0"/>
                </a:lnTo>
                <a:lnTo>
                  <a:pt x="25" y="0"/>
                </a:lnTo>
                <a:lnTo>
                  <a:pt x="25" y="7"/>
                </a:lnTo>
                <a:lnTo>
                  <a:pt x="43" y="7"/>
                </a:lnTo>
                <a:lnTo>
                  <a:pt x="43" y="20"/>
                </a:lnTo>
                <a:lnTo>
                  <a:pt x="25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6" name="Freeform 1009">
            <a:extLst>
              <a:ext uri="{FF2B5EF4-FFF2-40B4-BE49-F238E27FC236}">
                <a16:creationId xmlns:a16="http://schemas.microsoft.com/office/drawing/2014/main" id="{7F40D786-26C7-AC4F-93A9-F94E0AC58D32}"/>
              </a:ext>
            </a:extLst>
          </p:cNvPr>
          <p:cNvSpPr>
            <a:spLocks noEditPoints="1"/>
          </p:cNvSpPr>
          <p:nvPr/>
        </p:nvSpPr>
        <p:spPr bwMode="auto">
          <a:xfrm>
            <a:off x="4641331" y="3685657"/>
            <a:ext cx="146498" cy="110972"/>
          </a:xfrm>
          <a:custGeom>
            <a:avLst/>
            <a:gdLst>
              <a:gd name="T0" fmla="*/ 17 w 47"/>
              <a:gd name="T1" fmla="*/ 3 h 43"/>
              <a:gd name="T2" fmla="*/ 10 w 47"/>
              <a:gd name="T3" fmla="*/ 3 h 43"/>
              <a:gd name="T4" fmla="*/ 10 w 47"/>
              <a:gd name="T5" fmla="*/ 40 h 43"/>
              <a:gd name="T6" fmla="*/ 17 w 47"/>
              <a:gd name="T7" fmla="*/ 40 h 43"/>
              <a:gd name="T8" fmla="*/ 17 w 47"/>
              <a:gd name="T9" fmla="*/ 3 h 43"/>
              <a:gd name="T10" fmla="*/ 40 w 47"/>
              <a:gd name="T11" fmla="*/ 25 h 43"/>
              <a:gd name="T12" fmla="*/ 40 w 47"/>
              <a:gd name="T13" fmla="*/ 35 h 43"/>
              <a:gd name="T14" fmla="*/ 27 w 47"/>
              <a:gd name="T15" fmla="*/ 35 h 43"/>
              <a:gd name="T16" fmla="*/ 27 w 47"/>
              <a:gd name="T17" fmla="*/ 25 h 43"/>
              <a:gd name="T18" fmla="*/ 20 w 47"/>
              <a:gd name="T19" fmla="*/ 25 h 43"/>
              <a:gd name="T20" fmla="*/ 20 w 47"/>
              <a:gd name="T21" fmla="*/ 43 h 43"/>
              <a:gd name="T22" fmla="*/ 7 w 47"/>
              <a:gd name="T23" fmla="*/ 43 h 43"/>
              <a:gd name="T24" fmla="*/ 7 w 47"/>
              <a:gd name="T25" fmla="*/ 25 h 43"/>
              <a:gd name="T26" fmla="*/ 0 w 47"/>
              <a:gd name="T27" fmla="*/ 25 h 43"/>
              <a:gd name="T28" fmla="*/ 0 w 47"/>
              <a:gd name="T29" fmla="*/ 18 h 43"/>
              <a:gd name="T30" fmla="*/ 7 w 47"/>
              <a:gd name="T31" fmla="*/ 18 h 43"/>
              <a:gd name="T32" fmla="*/ 7 w 47"/>
              <a:gd name="T33" fmla="*/ 0 h 43"/>
              <a:gd name="T34" fmla="*/ 20 w 47"/>
              <a:gd name="T35" fmla="*/ 0 h 43"/>
              <a:gd name="T36" fmla="*/ 20 w 47"/>
              <a:gd name="T37" fmla="*/ 18 h 43"/>
              <a:gd name="T38" fmla="*/ 27 w 47"/>
              <a:gd name="T39" fmla="*/ 18 h 43"/>
              <a:gd name="T40" fmla="*/ 27 w 47"/>
              <a:gd name="T41" fmla="*/ 8 h 43"/>
              <a:gd name="T42" fmla="*/ 40 w 47"/>
              <a:gd name="T43" fmla="*/ 8 h 43"/>
              <a:gd name="T44" fmla="*/ 40 w 47"/>
              <a:gd name="T45" fmla="*/ 18 h 43"/>
              <a:gd name="T46" fmla="*/ 47 w 47"/>
              <a:gd name="T47" fmla="*/ 18 h 43"/>
              <a:gd name="T48" fmla="*/ 47 w 47"/>
              <a:gd name="T49" fmla="*/ 25 h 43"/>
              <a:gd name="T50" fmla="*/ 40 w 47"/>
              <a:gd name="T51" fmla="*/ 25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7" h="43">
                <a:moveTo>
                  <a:pt x="17" y="3"/>
                </a:moveTo>
                <a:lnTo>
                  <a:pt x="10" y="3"/>
                </a:lnTo>
                <a:lnTo>
                  <a:pt x="10" y="40"/>
                </a:lnTo>
                <a:lnTo>
                  <a:pt x="17" y="40"/>
                </a:lnTo>
                <a:lnTo>
                  <a:pt x="17" y="3"/>
                </a:lnTo>
                <a:close/>
                <a:moveTo>
                  <a:pt x="40" y="25"/>
                </a:moveTo>
                <a:lnTo>
                  <a:pt x="40" y="35"/>
                </a:lnTo>
                <a:lnTo>
                  <a:pt x="27" y="35"/>
                </a:lnTo>
                <a:lnTo>
                  <a:pt x="27" y="25"/>
                </a:lnTo>
                <a:lnTo>
                  <a:pt x="20" y="25"/>
                </a:lnTo>
                <a:lnTo>
                  <a:pt x="20" y="43"/>
                </a:lnTo>
                <a:lnTo>
                  <a:pt x="7" y="43"/>
                </a:lnTo>
                <a:lnTo>
                  <a:pt x="7" y="25"/>
                </a:lnTo>
                <a:lnTo>
                  <a:pt x="0" y="25"/>
                </a:lnTo>
                <a:lnTo>
                  <a:pt x="0" y="18"/>
                </a:lnTo>
                <a:lnTo>
                  <a:pt x="7" y="18"/>
                </a:lnTo>
                <a:lnTo>
                  <a:pt x="7" y="0"/>
                </a:lnTo>
                <a:lnTo>
                  <a:pt x="20" y="0"/>
                </a:lnTo>
                <a:lnTo>
                  <a:pt x="20" y="18"/>
                </a:lnTo>
                <a:lnTo>
                  <a:pt x="27" y="18"/>
                </a:lnTo>
                <a:lnTo>
                  <a:pt x="27" y="8"/>
                </a:lnTo>
                <a:lnTo>
                  <a:pt x="40" y="8"/>
                </a:lnTo>
                <a:lnTo>
                  <a:pt x="40" y="18"/>
                </a:lnTo>
                <a:lnTo>
                  <a:pt x="47" y="18"/>
                </a:lnTo>
                <a:lnTo>
                  <a:pt x="47" y="25"/>
                </a:lnTo>
                <a:lnTo>
                  <a:pt x="4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7" name="Freeform 1010">
            <a:extLst>
              <a:ext uri="{FF2B5EF4-FFF2-40B4-BE49-F238E27FC236}">
                <a16:creationId xmlns:a16="http://schemas.microsoft.com/office/drawing/2014/main" id="{F660206D-4132-C240-A40B-46783E81CFD2}"/>
              </a:ext>
            </a:extLst>
          </p:cNvPr>
          <p:cNvSpPr>
            <a:spLocks noEditPoints="1"/>
          </p:cNvSpPr>
          <p:nvPr/>
        </p:nvSpPr>
        <p:spPr bwMode="auto">
          <a:xfrm>
            <a:off x="4344627" y="3685657"/>
            <a:ext cx="149615" cy="110972"/>
          </a:xfrm>
          <a:custGeom>
            <a:avLst/>
            <a:gdLst>
              <a:gd name="T0" fmla="*/ 38 w 48"/>
              <a:gd name="T1" fmla="*/ 15 h 43"/>
              <a:gd name="T2" fmla="*/ 30 w 48"/>
              <a:gd name="T3" fmla="*/ 15 h 43"/>
              <a:gd name="T4" fmla="*/ 30 w 48"/>
              <a:gd name="T5" fmla="*/ 40 h 43"/>
              <a:gd name="T6" fmla="*/ 38 w 48"/>
              <a:gd name="T7" fmla="*/ 40 h 43"/>
              <a:gd name="T8" fmla="*/ 38 w 48"/>
              <a:gd name="T9" fmla="*/ 15 h 43"/>
              <a:gd name="T10" fmla="*/ 40 w 48"/>
              <a:gd name="T11" fmla="*/ 43 h 43"/>
              <a:gd name="T12" fmla="*/ 28 w 48"/>
              <a:gd name="T13" fmla="*/ 43 h 43"/>
              <a:gd name="T14" fmla="*/ 28 w 48"/>
              <a:gd name="T15" fmla="*/ 13 h 43"/>
              <a:gd name="T16" fmla="*/ 40 w 48"/>
              <a:gd name="T17" fmla="*/ 13 h 43"/>
              <a:gd name="T18" fmla="*/ 40 w 48"/>
              <a:gd name="T19" fmla="*/ 43 h 43"/>
              <a:gd name="T20" fmla="*/ 20 w 48"/>
              <a:gd name="T21" fmla="*/ 33 h 43"/>
              <a:gd name="T22" fmla="*/ 8 w 48"/>
              <a:gd name="T23" fmla="*/ 33 h 43"/>
              <a:gd name="T24" fmla="*/ 8 w 48"/>
              <a:gd name="T25" fmla="*/ 13 h 43"/>
              <a:gd name="T26" fmla="*/ 20 w 48"/>
              <a:gd name="T27" fmla="*/ 13 h 43"/>
              <a:gd name="T28" fmla="*/ 20 w 48"/>
              <a:gd name="T29" fmla="*/ 33 h 43"/>
              <a:gd name="T30" fmla="*/ 0 w 48"/>
              <a:gd name="T31" fmla="*/ 8 h 43"/>
              <a:gd name="T32" fmla="*/ 0 w 48"/>
              <a:gd name="T33" fmla="*/ 0 h 43"/>
              <a:gd name="T34" fmla="*/ 48 w 48"/>
              <a:gd name="T35" fmla="*/ 0 h 43"/>
              <a:gd name="T36" fmla="*/ 48 w 48"/>
              <a:gd name="T37" fmla="*/ 8 h 43"/>
              <a:gd name="T38" fmla="*/ 0 w 48"/>
              <a:gd name="T39" fmla="*/ 8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8" h="43">
                <a:moveTo>
                  <a:pt x="38" y="15"/>
                </a:moveTo>
                <a:lnTo>
                  <a:pt x="30" y="15"/>
                </a:lnTo>
                <a:lnTo>
                  <a:pt x="30" y="40"/>
                </a:lnTo>
                <a:lnTo>
                  <a:pt x="38" y="40"/>
                </a:lnTo>
                <a:lnTo>
                  <a:pt x="38" y="15"/>
                </a:lnTo>
                <a:close/>
                <a:moveTo>
                  <a:pt x="40" y="43"/>
                </a:moveTo>
                <a:lnTo>
                  <a:pt x="28" y="43"/>
                </a:lnTo>
                <a:lnTo>
                  <a:pt x="28" y="13"/>
                </a:lnTo>
                <a:lnTo>
                  <a:pt x="40" y="13"/>
                </a:lnTo>
                <a:lnTo>
                  <a:pt x="40" y="43"/>
                </a:lnTo>
                <a:close/>
                <a:moveTo>
                  <a:pt x="20" y="33"/>
                </a:moveTo>
                <a:lnTo>
                  <a:pt x="8" y="33"/>
                </a:lnTo>
                <a:lnTo>
                  <a:pt x="8" y="13"/>
                </a:lnTo>
                <a:lnTo>
                  <a:pt x="20" y="13"/>
                </a:lnTo>
                <a:lnTo>
                  <a:pt x="20" y="33"/>
                </a:lnTo>
                <a:close/>
                <a:moveTo>
                  <a:pt x="0" y="8"/>
                </a:moveTo>
                <a:lnTo>
                  <a:pt x="0" y="0"/>
                </a:lnTo>
                <a:lnTo>
                  <a:pt x="48" y="0"/>
                </a:lnTo>
                <a:lnTo>
                  <a:pt x="48" y="8"/>
                </a:lnTo>
                <a:lnTo>
                  <a:pt x="0" y="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8" name="Freeform 1011">
            <a:extLst>
              <a:ext uri="{FF2B5EF4-FFF2-40B4-BE49-F238E27FC236}">
                <a16:creationId xmlns:a16="http://schemas.microsoft.com/office/drawing/2014/main" id="{2F9D08C5-8B8D-854D-816C-AC4BA677489D}"/>
              </a:ext>
            </a:extLst>
          </p:cNvPr>
          <p:cNvSpPr>
            <a:spLocks noEditPoints="1"/>
          </p:cNvSpPr>
          <p:nvPr/>
        </p:nvSpPr>
        <p:spPr bwMode="auto">
          <a:xfrm>
            <a:off x="4028602" y="3679206"/>
            <a:ext cx="130913" cy="123873"/>
          </a:xfrm>
          <a:custGeom>
            <a:avLst/>
            <a:gdLst>
              <a:gd name="T0" fmla="*/ 32 w 42"/>
              <a:gd name="T1" fmla="*/ 40 h 48"/>
              <a:gd name="T2" fmla="*/ 12 w 42"/>
              <a:gd name="T3" fmla="*/ 40 h 48"/>
              <a:gd name="T4" fmla="*/ 12 w 42"/>
              <a:gd name="T5" fmla="*/ 28 h 48"/>
              <a:gd name="T6" fmla="*/ 32 w 42"/>
              <a:gd name="T7" fmla="*/ 28 h 48"/>
              <a:gd name="T8" fmla="*/ 32 w 42"/>
              <a:gd name="T9" fmla="*/ 40 h 48"/>
              <a:gd name="T10" fmla="*/ 0 w 42"/>
              <a:gd name="T11" fmla="*/ 0 h 48"/>
              <a:gd name="T12" fmla="*/ 7 w 42"/>
              <a:gd name="T13" fmla="*/ 0 h 48"/>
              <a:gd name="T14" fmla="*/ 7 w 42"/>
              <a:gd name="T15" fmla="*/ 48 h 48"/>
              <a:gd name="T16" fmla="*/ 0 w 42"/>
              <a:gd name="T17" fmla="*/ 48 h 48"/>
              <a:gd name="T18" fmla="*/ 0 w 42"/>
              <a:gd name="T19" fmla="*/ 0 h 48"/>
              <a:gd name="T20" fmla="*/ 40 w 42"/>
              <a:gd name="T21" fmla="*/ 10 h 48"/>
              <a:gd name="T22" fmla="*/ 15 w 42"/>
              <a:gd name="T23" fmla="*/ 10 h 48"/>
              <a:gd name="T24" fmla="*/ 15 w 42"/>
              <a:gd name="T25" fmla="*/ 18 h 48"/>
              <a:gd name="T26" fmla="*/ 40 w 42"/>
              <a:gd name="T27" fmla="*/ 18 h 48"/>
              <a:gd name="T28" fmla="*/ 40 w 42"/>
              <a:gd name="T29" fmla="*/ 10 h 48"/>
              <a:gd name="T30" fmla="*/ 12 w 42"/>
              <a:gd name="T31" fmla="*/ 20 h 48"/>
              <a:gd name="T32" fmla="*/ 12 w 42"/>
              <a:gd name="T33" fmla="*/ 8 h 48"/>
              <a:gd name="T34" fmla="*/ 42 w 42"/>
              <a:gd name="T35" fmla="*/ 8 h 48"/>
              <a:gd name="T36" fmla="*/ 42 w 42"/>
              <a:gd name="T37" fmla="*/ 20 h 48"/>
              <a:gd name="T38" fmla="*/ 12 w 42"/>
              <a:gd name="T39" fmla="*/ 2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2" h="48">
                <a:moveTo>
                  <a:pt x="32" y="40"/>
                </a:moveTo>
                <a:lnTo>
                  <a:pt x="12" y="40"/>
                </a:lnTo>
                <a:lnTo>
                  <a:pt x="12" y="28"/>
                </a:lnTo>
                <a:lnTo>
                  <a:pt x="32" y="28"/>
                </a:lnTo>
                <a:lnTo>
                  <a:pt x="32" y="40"/>
                </a:lnTo>
                <a:close/>
                <a:moveTo>
                  <a:pt x="0" y="0"/>
                </a:moveTo>
                <a:lnTo>
                  <a:pt x="7" y="0"/>
                </a:lnTo>
                <a:lnTo>
                  <a:pt x="7" y="48"/>
                </a:lnTo>
                <a:lnTo>
                  <a:pt x="0" y="48"/>
                </a:lnTo>
                <a:lnTo>
                  <a:pt x="0" y="0"/>
                </a:lnTo>
                <a:close/>
                <a:moveTo>
                  <a:pt x="40" y="10"/>
                </a:moveTo>
                <a:lnTo>
                  <a:pt x="15" y="10"/>
                </a:lnTo>
                <a:lnTo>
                  <a:pt x="15" y="18"/>
                </a:lnTo>
                <a:lnTo>
                  <a:pt x="40" y="18"/>
                </a:lnTo>
                <a:lnTo>
                  <a:pt x="40" y="10"/>
                </a:lnTo>
                <a:close/>
                <a:moveTo>
                  <a:pt x="12" y="20"/>
                </a:moveTo>
                <a:lnTo>
                  <a:pt x="12" y="8"/>
                </a:lnTo>
                <a:lnTo>
                  <a:pt x="42" y="8"/>
                </a:lnTo>
                <a:lnTo>
                  <a:pt x="42" y="20"/>
                </a:lnTo>
                <a:lnTo>
                  <a:pt x="12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19" name="Freeform 1012">
            <a:extLst>
              <a:ext uri="{FF2B5EF4-FFF2-40B4-BE49-F238E27FC236}">
                <a16:creationId xmlns:a16="http://schemas.microsoft.com/office/drawing/2014/main" id="{2D05F2A7-CA50-7E4F-B750-8693ACE1CFCC}"/>
              </a:ext>
            </a:extLst>
          </p:cNvPr>
          <p:cNvSpPr>
            <a:spLocks noEditPoints="1"/>
          </p:cNvSpPr>
          <p:nvPr/>
        </p:nvSpPr>
        <p:spPr bwMode="auto">
          <a:xfrm>
            <a:off x="3742659" y="3657270"/>
            <a:ext cx="202604" cy="167745"/>
          </a:xfrm>
          <a:custGeom>
            <a:avLst/>
            <a:gdLst>
              <a:gd name="T0" fmla="*/ 15 w 65"/>
              <a:gd name="T1" fmla="*/ 15 h 65"/>
              <a:gd name="T2" fmla="*/ 5 w 65"/>
              <a:gd name="T3" fmla="*/ 5 h 65"/>
              <a:gd name="T4" fmla="*/ 0 w 65"/>
              <a:gd name="T5" fmla="*/ 0 h 65"/>
              <a:gd name="T6" fmla="*/ 20 w 65"/>
              <a:gd name="T7" fmla="*/ 20 h 65"/>
              <a:gd name="T8" fmla="*/ 0 w 65"/>
              <a:gd name="T9" fmla="*/ 0 h 65"/>
              <a:gd name="T10" fmla="*/ 15 w 65"/>
              <a:gd name="T11" fmla="*/ 38 h 65"/>
              <a:gd name="T12" fmla="*/ 5 w 65"/>
              <a:gd name="T13" fmla="*/ 28 h 65"/>
              <a:gd name="T14" fmla="*/ 0 w 65"/>
              <a:gd name="T15" fmla="*/ 23 h 65"/>
              <a:gd name="T16" fmla="*/ 20 w 65"/>
              <a:gd name="T17" fmla="*/ 43 h 65"/>
              <a:gd name="T18" fmla="*/ 0 w 65"/>
              <a:gd name="T19" fmla="*/ 23 h 65"/>
              <a:gd name="T20" fmla="*/ 15 w 65"/>
              <a:gd name="T21" fmla="*/ 60 h 65"/>
              <a:gd name="T22" fmla="*/ 5 w 65"/>
              <a:gd name="T23" fmla="*/ 50 h 65"/>
              <a:gd name="T24" fmla="*/ 0 w 65"/>
              <a:gd name="T25" fmla="*/ 45 h 65"/>
              <a:gd name="T26" fmla="*/ 20 w 65"/>
              <a:gd name="T27" fmla="*/ 65 h 65"/>
              <a:gd name="T28" fmla="*/ 0 w 65"/>
              <a:gd name="T29" fmla="*/ 45 h 65"/>
              <a:gd name="T30" fmla="*/ 37 w 65"/>
              <a:gd name="T31" fmla="*/ 15 h 65"/>
              <a:gd name="T32" fmla="*/ 27 w 65"/>
              <a:gd name="T33" fmla="*/ 5 h 65"/>
              <a:gd name="T34" fmla="*/ 22 w 65"/>
              <a:gd name="T35" fmla="*/ 0 h 65"/>
              <a:gd name="T36" fmla="*/ 42 w 65"/>
              <a:gd name="T37" fmla="*/ 20 h 65"/>
              <a:gd name="T38" fmla="*/ 22 w 65"/>
              <a:gd name="T39" fmla="*/ 0 h 65"/>
              <a:gd name="T40" fmla="*/ 37 w 65"/>
              <a:gd name="T41" fmla="*/ 38 h 65"/>
              <a:gd name="T42" fmla="*/ 27 w 65"/>
              <a:gd name="T43" fmla="*/ 28 h 65"/>
              <a:gd name="T44" fmla="*/ 22 w 65"/>
              <a:gd name="T45" fmla="*/ 23 h 65"/>
              <a:gd name="T46" fmla="*/ 42 w 65"/>
              <a:gd name="T47" fmla="*/ 43 h 65"/>
              <a:gd name="T48" fmla="*/ 22 w 65"/>
              <a:gd name="T49" fmla="*/ 23 h 65"/>
              <a:gd name="T50" fmla="*/ 37 w 65"/>
              <a:gd name="T51" fmla="*/ 60 h 65"/>
              <a:gd name="T52" fmla="*/ 27 w 65"/>
              <a:gd name="T53" fmla="*/ 50 h 65"/>
              <a:gd name="T54" fmla="*/ 22 w 65"/>
              <a:gd name="T55" fmla="*/ 45 h 65"/>
              <a:gd name="T56" fmla="*/ 42 w 65"/>
              <a:gd name="T57" fmla="*/ 65 h 65"/>
              <a:gd name="T58" fmla="*/ 22 w 65"/>
              <a:gd name="T59" fmla="*/ 45 h 65"/>
              <a:gd name="T60" fmla="*/ 60 w 65"/>
              <a:gd name="T61" fmla="*/ 15 h 65"/>
              <a:gd name="T62" fmla="*/ 50 w 65"/>
              <a:gd name="T63" fmla="*/ 5 h 65"/>
              <a:gd name="T64" fmla="*/ 45 w 65"/>
              <a:gd name="T65" fmla="*/ 0 h 65"/>
              <a:gd name="T66" fmla="*/ 65 w 65"/>
              <a:gd name="T67" fmla="*/ 20 h 65"/>
              <a:gd name="T68" fmla="*/ 45 w 65"/>
              <a:gd name="T69" fmla="*/ 0 h 65"/>
              <a:gd name="T70" fmla="*/ 60 w 65"/>
              <a:gd name="T71" fmla="*/ 38 h 65"/>
              <a:gd name="T72" fmla="*/ 50 w 65"/>
              <a:gd name="T73" fmla="*/ 28 h 65"/>
              <a:gd name="T74" fmla="*/ 45 w 65"/>
              <a:gd name="T75" fmla="*/ 23 h 65"/>
              <a:gd name="T76" fmla="*/ 65 w 65"/>
              <a:gd name="T77" fmla="*/ 43 h 65"/>
              <a:gd name="T78" fmla="*/ 45 w 65"/>
              <a:gd name="T79" fmla="*/ 23 h 65"/>
              <a:gd name="T80" fmla="*/ 50 w 65"/>
              <a:gd name="T81" fmla="*/ 50 h 65"/>
              <a:gd name="T82" fmla="*/ 60 w 65"/>
              <a:gd name="T83" fmla="*/ 60 h 65"/>
              <a:gd name="T84" fmla="*/ 45 w 65"/>
              <a:gd name="T85" fmla="*/ 65 h 65"/>
              <a:gd name="T86" fmla="*/ 65 w 65"/>
              <a:gd name="T87" fmla="*/ 45 h 65"/>
              <a:gd name="T88" fmla="*/ 45 w 65"/>
              <a:gd name="T89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5" h="65">
                <a:moveTo>
                  <a:pt x="5" y="15"/>
                </a:moveTo>
                <a:lnTo>
                  <a:pt x="15" y="15"/>
                </a:lnTo>
                <a:lnTo>
                  <a:pt x="15" y="5"/>
                </a:lnTo>
                <a:lnTo>
                  <a:pt x="5" y="5"/>
                </a:lnTo>
                <a:lnTo>
                  <a:pt x="5" y="15"/>
                </a:lnTo>
                <a:close/>
                <a:moveTo>
                  <a:pt x="0" y="0"/>
                </a:moveTo>
                <a:lnTo>
                  <a:pt x="20" y="0"/>
                </a:lnTo>
                <a:lnTo>
                  <a:pt x="20" y="20"/>
                </a:lnTo>
                <a:lnTo>
                  <a:pt x="0" y="20"/>
                </a:lnTo>
                <a:lnTo>
                  <a:pt x="0" y="0"/>
                </a:lnTo>
                <a:close/>
                <a:moveTo>
                  <a:pt x="5" y="38"/>
                </a:moveTo>
                <a:lnTo>
                  <a:pt x="15" y="38"/>
                </a:lnTo>
                <a:lnTo>
                  <a:pt x="15" y="28"/>
                </a:lnTo>
                <a:lnTo>
                  <a:pt x="5" y="28"/>
                </a:lnTo>
                <a:lnTo>
                  <a:pt x="5" y="38"/>
                </a:lnTo>
                <a:close/>
                <a:moveTo>
                  <a:pt x="0" y="23"/>
                </a:moveTo>
                <a:lnTo>
                  <a:pt x="20" y="23"/>
                </a:lnTo>
                <a:lnTo>
                  <a:pt x="20" y="43"/>
                </a:lnTo>
                <a:lnTo>
                  <a:pt x="0" y="43"/>
                </a:lnTo>
                <a:lnTo>
                  <a:pt x="0" y="23"/>
                </a:lnTo>
                <a:close/>
                <a:moveTo>
                  <a:pt x="5" y="60"/>
                </a:moveTo>
                <a:lnTo>
                  <a:pt x="15" y="60"/>
                </a:lnTo>
                <a:lnTo>
                  <a:pt x="15" y="50"/>
                </a:lnTo>
                <a:lnTo>
                  <a:pt x="5" y="50"/>
                </a:lnTo>
                <a:lnTo>
                  <a:pt x="5" y="60"/>
                </a:lnTo>
                <a:close/>
                <a:moveTo>
                  <a:pt x="0" y="45"/>
                </a:moveTo>
                <a:lnTo>
                  <a:pt x="20" y="45"/>
                </a:lnTo>
                <a:lnTo>
                  <a:pt x="20" y="65"/>
                </a:lnTo>
                <a:lnTo>
                  <a:pt x="0" y="65"/>
                </a:lnTo>
                <a:lnTo>
                  <a:pt x="0" y="45"/>
                </a:lnTo>
                <a:close/>
                <a:moveTo>
                  <a:pt x="27" y="15"/>
                </a:moveTo>
                <a:lnTo>
                  <a:pt x="37" y="15"/>
                </a:lnTo>
                <a:lnTo>
                  <a:pt x="37" y="5"/>
                </a:lnTo>
                <a:lnTo>
                  <a:pt x="27" y="5"/>
                </a:lnTo>
                <a:lnTo>
                  <a:pt x="27" y="15"/>
                </a:lnTo>
                <a:close/>
                <a:moveTo>
                  <a:pt x="22" y="0"/>
                </a:moveTo>
                <a:lnTo>
                  <a:pt x="42" y="0"/>
                </a:lnTo>
                <a:lnTo>
                  <a:pt x="42" y="20"/>
                </a:lnTo>
                <a:lnTo>
                  <a:pt x="22" y="20"/>
                </a:lnTo>
                <a:lnTo>
                  <a:pt x="22" y="0"/>
                </a:lnTo>
                <a:close/>
                <a:moveTo>
                  <a:pt x="27" y="38"/>
                </a:moveTo>
                <a:lnTo>
                  <a:pt x="37" y="38"/>
                </a:lnTo>
                <a:lnTo>
                  <a:pt x="37" y="28"/>
                </a:lnTo>
                <a:lnTo>
                  <a:pt x="27" y="28"/>
                </a:lnTo>
                <a:lnTo>
                  <a:pt x="27" y="38"/>
                </a:lnTo>
                <a:close/>
                <a:moveTo>
                  <a:pt x="22" y="23"/>
                </a:moveTo>
                <a:lnTo>
                  <a:pt x="42" y="23"/>
                </a:lnTo>
                <a:lnTo>
                  <a:pt x="42" y="43"/>
                </a:lnTo>
                <a:lnTo>
                  <a:pt x="22" y="43"/>
                </a:lnTo>
                <a:lnTo>
                  <a:pt x="22" y="23"/>
                </a:lnTo>
                <a:close/>
                <a:moveTo>
                  <a:pt x="27" y="60"/>
                </a:moveTo>
                <a:lnTo>
                  <a:pt x="37" y="60"/>
                </a:lnTo>
                <a:lnTo>
                  <a:pt x="37" y="50"/>
                </a:lnTo>
                <a:lnTo>
                  <a:pt x="27" y="50"/>
                </a:lnTo>
                <a:lnTo>
                  <a:pt x="27" y="60"/>
                </a:lnTo>
                <a:close/>
                <a:moveTo>
                  <a:pt x="22" y="45"/>
                </a:moveTo>
                <a:lnTo>
                  <a:pt x="42" y="45"/>
                </a:lnTo>
                <a:lnTo>
                  <a:pt x="42" y="65"/>
                </a:lnTo>
                <a:lnTo>
                  <a:pt x="22" y="65"/>
                </a:lnTo>
                <a:lnTo>
                  <a:pt x="22" y="45"/>
                </a:lnTo>
                <a:close/>
                <a:moveTo>
                  <a:pt x="50" y="15"/>
                </a:moveTo>
                <a:lnTo>
                  <a:pt x="60" y="15"/>
                </a:lnTo>
                <a:lnTo>
                  <a:pt x="60" y="5"/>
                </a:lnTo>
                <a:lnTo>
                  <a:pt x="50" y="5"/>
                </a:lnTo>
                <a:lnTo>
                  <a:pt x="50" y="15"/>
                </a:lnTo>
                <a:close/>
                <a:moveTo>
                  <a:pt x="45" y="0"/>
                </a:moveTo>
                <a:lnTo>
                  <a:pt x="65" y="0"/>
                </a:lnTo>
                <a:lnTo>
                  <a:pt x="65" y="20"/>
                </a:lnTo>
                <a:lnTo>
                  <a:pt x="45" y="20"/>
                </a:lnTo>
                <a:lnTo>
                  <a:pt x="45" y="0"/>
                </a:lnTo>
                <a:close/>
                <a:moveTo>
                  <a:pt x="50" y="38"/>
                </a:moveTo>
                <a:lnTo>
                  <a:pt x="60" y="38"/>
                </a:lnTo>
                <a:lnTo>
                  <a:pt x="60" y="28"/>
                </a:lnTo>
                <a:lnTo>
                  <a:pt x="50" y="28"/>
                </a:lnTo>
                <a:lnTo>
                  <a:pt x="50" y="38"/>
                </a:lnTo>
                <a:close/>
                <a:moveTo>
                  <a:pt x="45" y="23"/>
                </a:moveTo>
                <a:lnTo>
                  <a:pt x="65" y="23"/>
                </a:lnTo>
                <a:lnTo>
                  <a:pt x="65" y="43"/>
                </a:lnTo>
                <a:lnTo>
                  <a:pt x="45" y="43"/>
                </a:lnTo>
                <a:lnTo>
                  <a:pt x="45" y="23"/>
                </a:lnTo>
                <a:close/>
                <a:moveTo>
                  <a:pt x="60" y="50"/>
                </a:moveTo>
                <a:lnTo>
                  <a:pt x="50" y="50"/>
                </a:lnTo>
                <a:lnTo>
                  <a:pt x="50" y="60"/>
                </a:lnTo>
                <a:lnTo>
                  <a:pt x="60" y="60"/>
                </a:lnTo>
                <a:lnTo>
                  <a:pt x="60" y="50"/>
                </a:lnTo>
                <a:close/>
                <a:moveTo>
                  <a:pt x="45" y="65"/>
                </a:moveTo>
                <a:lnTo>
                  <a:pt x="45" y="45"/>
                </a:lnTo>
                <a:lnTo>
                  <a:pt x="65" y="45"/>
                </a:lnTo>
                <a:lnTo>
                  <a:pt x="65" y="65"/>
                </a:lnTo>
                <a:lnTo>
                  <a:pt x="45" y="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0" name="Freeform 1013">
            <a:extLst>
              <a:ext uri="{FF2B5EF4-FFF2-40B4-BE49-F238E27FC236}">
                <a16:creationId xmlns:a16="http://schemas.microsoft.com/office/drawing/2014/main" id="{D63104B1-836E-A84C-AA0F-584DE553521B}"/>
              </a:ext>
            </a:extLst>
          </p:cNvPr>
          <p:cNvSpPr>
            <a:spLocks noEditPoints="1"/>
          </p:cNvSpPr>
          <p:nvPr/>
        </p:nvSpPr>
        <p:spPr bwMode="auto">
          <a:xfrm>
            <a:off x="3478215" y="3670173"/>
            <a:ext cx="171434" cy="141938"/>
          </a:xfrm>
          <a:custGeom>
            <a:avLst/>
            <a:gdLst>
              <a:gd name="T0" fmla="*/ 5 w 55"/>
              <a:gd name="T1" fmla="*/ 20 h 55"/>
              <a:gd name="T2" fmla="*/ 20 w 55"/>
              <a:gd name="T3" fmla="*/ 20 h 55"/>
              <a:gd name="T4" fmla="*/ 20 w 55"/>
              <a:gd name="T5" fmla="*/ 5 h 55"/>
              <a:gd name="T6" fmla="*/ 5 w 55"/>
              <a:gd name="T7" fmla="*/ 5 h 55"/>
              <a:gd name="T8" fmla="*/ 5 w 55"/>
              <a:gd name="T9" fmla="*/ 20 h 55"/>
              <a:gd name="T10" fmla="*/ 0 w 55"/>
              <a:gd name="T11" fmla="*/ 0 h 55"/>
              <a:gd name="T12" fmla="*/ 25 w 55"/>
              <a:gd name="T13" fmla="*/ 0 h 55"/>
              <a:gd name="T14" fmla="*/ 25 w 55"/>
              <a:gd name="T15" fmla="*/ 25 h 55"/>
              <a:gd name="T16" fmla="*/ 0 w 55"/>
              <a:gd name="T17" fmla="*/ 25 h 55"/>
              <a:gd name="T18" fmla="*/ 0 w 55"/>
              <a:gd name="T19" fmla="*/ 0 h 55"/>
              <a:gd name="T20" fmla="*/ 5 w 55"/>
              <a:gd name="T21" fmla="*/ 50 h 55"/>
              <a:gd name="T22" fmla="*/ 20 w 55"/>
              <a:gd name="T23" fmla="*/ 50 h 55"/>
              <a:gd name="T24" fmla="*/ 20 w 55"/>
              <a:gd name="T25" fmla="*/ 35 h 55"/>
              <a:gd name="T26" fmla="*/ 5 w 55"/>
              <a:gd name="T27" fmla="*/ 35 h 55"/>
              <a:gd name="T28" fmla="*/ 5 w 55"/>
              <a:gd name="T29" fmla="*/ 50 h 55"/>
              <a:gd name="T30" fmla="*/ 0 w 55"/>
              <a:gd name="T31" fmla="*/ 30 h 55"/>
              <a:gd name="T32" fmla="*/ 25 w 55"/>
              <a:gd name="T33" fmla="*/ 30 h 55"/>
              <a:gd name="T34" fmla="*/ 25 w 55"/>
              <a:gd name="T35" fmla="*/ 55 h 55"/>
              <a:gd name="T36" fmla="*/ 0 w 55"/>
              <a:gd name="T37" fmla="*/ 55 h 55"/>
              <a:gd name="T38" fmla="*/ 0 w 55"/>
              <a:gd name="T39" fmla="*/ 30 h 55"/>
              <a:gd name="T40" fmla="*/ 35 w 55"/>
              <a:gd name="T41" fmla="*/ 20 h 55"/>
              <a:gd name="T42" fmla="*/ 50 w 55"/>
              <a:gd name="T43" fmla="*/ 20 h 55"/>
              <a:gd name="T44" fmla="*/ 50 w 55"/>
              <a:gd name="T45" fmla="*/ 5 h 55"/>
              <a:gd name="T46" fmla="*/ 35 w 55"/>
              <a:gd name="T47" fmla="*/ 5 h 55"/>
              <a:gd name="T48" fmla="*/ 35 w 55"/>
              <a:gd name="T49" fmla="*/ 20 h 55"/>
              <a:gd name="T50" fmla="*/ 30 w 55"/>
              <a:gd name="T51" fmla="*/ 0 h 55"/>
              <a:gd name="T52" fmla="*/ 55 w 55"/>
              <a:gd name="T53" fmla="*/ 0 h 55"/>
              <a:gd name="T54" fmla="*/ 55 w 55"/>
              <a:gd name="T55" fmla="*/ 25 h 55"/>
              <a:gd name="T56" fmla="*/ 30 w 55"/>
              <a:gd name="T57" fmla="*/ 25 h 55"/>
              <a:gd name="T58" fmla="*/ 30 w 55"/>
              <a:gd name="T59" fmla="*/ 0 h 55"/>
              <a:gd name="T60" fmla="*/ 50 w 55"/>
              <a:gd name="T61" fmla="*/ 35 h 55"/>
              <a:gd name="T62" fmla="*/ 35 w 55"/>
              <a:gd name="T63" fmla="*/ 35 h 55"/>
              <a:gd name="T64" fmla="*/ 35 w 55"/>
              <a:gd name="T65" fmla="*/ 50 h 55"/>
              <a:gd name="T66" fmla="*/ 50 w 55"/>
              <a:gd name="T67" fmla="*/ 50 h 55"/>
              <a:gd name="T68" fmla="*/ 50 w 55"/>
              <a:gd name="T69" fmla="*/ 35 h 55"/>
              <a:gd name="T70" fmla="*/ 30 w 55"/>
              <a:gd name="T71" fmla="*/ 55 h 55"/>
              <a:gd name="T72" fmla="*/ 30 w 55"/>
              <a:gd name="T73" fmla="*/ 30 h 55"/>
              <a:gd name="T74" fmla="*/ 55 w 55"/>
              <a:gd name="T75" fmla="*/ 30 h 55"/>
              <a:gd name="T76" fmla="*/ 55 w 55"/>
              <a:gd name="T77" fmla="*/ 55 h 55"/>
              <a:gd name="T78" fmla="*/ 30 w 55"/>
              <a:gd name="T79" fmla="*/ 5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5" h="55">
                <a:moveTo>
                  <a:pt x="5" y="20"/>
                </a:moveTo>
                <a:lnTo>
                  <a:pt x="20" y="20"/>
                </a:lnTo>
                <a:lnTo>
                  <a:pt x="20" y="5"/>
                </a:lnTo>
                <a:lnTo>
                  <a:pt x="5" y="5"/>
                </a:lnTo>
                <a:lnTo>
                  <a:pt x="5" y="20"/>
                </a:lnTo>
                <a:close/>
                <a:moveTo>
                  <a:pt x="0" y="0"/>
                </a:move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0" y="0"/>
                </a:lnTo>
                <a:close/>
                <a:moveTo>
                  <a:pt x="5" y="50"/>
                </a:moveTo>
                <a:lnTo>
                  <a:pt x="20" y="50"/>
                </a:lnTo>
                <a:lnTo>
                  <a:pt x="20" y="35"/>
                </a:lnTo>
                <a:lnTo>
                  <a:pt x="5" y="35"/>
                </a:lnTo>
                <a:lnTo>
                  <a:pt x="5" y="50"/>
                </a:lnTo>
                <a:close/>
                <a:moveTo>
                  <a:pt x="0" y="30"/>
                </a:moveTo>
                <a:lnTo>
                  <a:pt x="25" y="30"/>
                </a:lnTo>
                <a:lnTo>
                  <a:pt x="25" y="55"/>
                </a:lnTo>
                <a:lnTo>
                  <a:pt x="0" y="55"/>
                </a:lnTo>
                <a:lnTo>
                  <a:pt x="0" y="30"/>
                </a:lnTo>
                <a:close/>
                <a:moveTo>
                  <a:pt x="35" y="20"/>
                </a:moveTo>
                <a:lnTo>
                  <a:pt x="50" y="20"/>
                </a:lnTo>
                <a:lnTo>
                  <a:pt x="50" y="5"/>
                </a:lnTo>
                <a:lnTo>
                  <a:pt x="35" y="5"/>
                </a:lnTo>
                <a:lnTo>
                  <a:pt x="35" y="20"/>
                </a:lnTo>
                <a:close/>
                <a:moveTo>
                  <a:pt x="30" y="0"/>
                </a:moveTo>
                <a:lnTo>
                  <a:pt x="55" y="0"/>
                </a:lnTo>
                <a:lnTo>
                  <a:pt x="55" y="25"/>
                </a:lnTo>
                <a:lnTo>
                  <a:pt x="30" y="25"/>
                </a:lnTo>
                <a:lnTo>
                  <a:pt x="30" y="0"/>
                </a:lnTo>
                <a:close/>
                <a:moveTo>
                  <a:pt x="50" y="35"/>
                </a:moveTo>
                <a:lnTo>
                  <a:pt x="35" y="35"/>
                </a:lnTo>
                <a:lnTo>
                  <a:pt x="35" y="50"/>
                </a:lnTo>
                <a:lnTo>
                  <a:pt x="50" y="50"/>
                </a:lnTo>
                <a:lnTo>
                  <a:pt x="50" y="35"/>
                </a:lnTo>
                <a:close/>
                <a:moveTo>
                  <a:pt x="30" y="55"/>
                </a:moveTo>
                <a:lnTo>
                  <a:pt x="30" y="30"/>
                </a:lnTo>
                <a:lnTo>
                  <a:pt x="55" y="30"/>
                </a:lnTo>
                <a:lnTo>
                  <a:pt x="55" y="55"/>
                </a:lnTo>
                <a:lnTo>
                  <a:pt x="30" y="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1" name="Freeform 1014">
            <a:extLst>
              <a:ext uri="{FF2B5EF4-FFF2-40B4-BE49-F238E27FC236}">
                <a16:creationId xmlns:a16="http://schemas.microsoft.com/office/drawing/2014/main" id="{75A6CE04-D514-0943-A79E-89AF7306BDFA}"/>
              </a:ext>
            </a:extLst>
          </p:cNvPr>
          <p:cNvSpPr>
            <a:spLocks noEditPoints="1"/>
          </p:cNvSpPr>
          <p:nvPr/>
        </p:nvSpPr>
        <p:spPr bwMode="auto">
          <a:xfrm>
            <a:off x="3165541" y="3676625"/>
            <a:ext cx="180783" cy="129035"/>
          </a:xfrm>
          <a:custGeom>
            <a:avLst/>
            <a:gdLst>
              <a:gd name="T0" fmla="*/ 38 w 58"/>
              <a:gd name="T1" fmla="*/ 37 h 50"/>
              <a:gd name="T2" fmla="*/ 53 w 58"/>
              <a:gd name="T3" fmla="*/ 45 h 50"/>
              <a:gd name="T4" fmla="*/ 53 w 58"/>
              <a:gd name="T5" fmla="*/ 27 h 50"/>
              <a:gd name="T6" fmla="*/ 38 w 58"/>
              <a:gd name="T7" fmla="*/ 35 h 50"/>
              <a:gd name="T8" fmla="*/ 53 w 58"/>
              <a:gd name="T9" fmla="*/ 27 h 50"/>
              <a:gd name="T10" fmla="*/ 38 w 58"/>
              <a:gd name="T11" fmla="*/ 17 h 50"/>
              <a:gd name="T12" fmla="*/ 53 w 58"/>
              <a:gd name="T13" fmla="*/ 25 h 50"/>
              <a:gd name="T14" fmla="*/ 53 w 58"/>
              <a:gd name="T15" fmla="*/ 5 h 50"/>
              <a:gd name="T16" fmla="*/ 38 w 58"/>
              <a:gd name="T17" fmla="*/ 12 h 50"/>
              <a:gd name="T18" fmla="*/ 53 w 58"/>
              <a:gd name="T19" fmla="*/ 5 h 50"/>
              <a:gd name="T20" fmla="*/ 35 w 58"/>
              <a:gd name="T21" fmla="*/ 12 h 50"/>
              <a:gd name="T22" fmla="*/ 23 w 58"/>
              <a:gd name="T23" fmla="*/ 5 h 50"/>
              <a:gd name="T24" fmla="*/ 20 w 58"/>
              <a:gd name="T25" fmla="*/ 37 h 50"/>
              <a:gd name="T26" fmla="*/ 5 w 58"/>
              <a:gd name="T27" fmla="*/ 45 h 50"/>
              <a:gd name="T28" fmla="*/ 20 w 58"/>
              <a:gd name="T29" fmla="*/ 37 h 50"/>
              <a:gd name="T30" fmla="*/ 5 w 58"/>
              <a:gd name="T31" fmla="*/ 27 h 50"/>
              <a:gd name="T32" fmla="*/ 20 w 58"/>
              <a:gd name="T33" fmla="*/ 35 h 50"/>
              <a:gd name="T34" fmla="*/ 20 w 58"/>
              <a:gd name="T35" fmla="*/ 17 h 50"/>
              <a:gd name="T36" fmla="*/ 5 w 58"/>
              <a:gd name="T37" fmla="*/ 25 h 50"/>
              <a:gd name="T38" fmla="*/ 20 w 58"/>
              <a:gd name="T39" fmla="*/ 17 h 50"/>
              <a:gd name="T40" fmla="*/ 5 w 58"/>
              <a:gd name="T41" fmla="*/ 5 h 50"/>
              <a:gd name="T42" fmla="*/ 20 w 58"/>
              <a:gd name="T43" fmla="*/ 12 h 50"/>
              <a:gd name="T44" fmla="*/ 23 w 58"/>
              <a:gd name="T45" fmla="*/ 25 h 50"/>
              <a:gd name="T46" fmla="*/ 35 w 58"/>
              <a:gd name="T47" fmla="*/ 17 h 50"/>
              <a:gd name="T48" fmla="*/ 23 w 58"/>
              <a:gd name="T49" fmla="*/ 25 h 50"/>
              <a:gd name="T50" fmla="*/ 35 w 58"/>
              <a:gd name="T51" fmla="*/ 35 h 50"/>
              <a:gd name="T52" fmla="*/ 23 w 58"/>
              <a:gd name="T53" fmla="*/ 27 h 50"/>
              <a:gd name="T54" fmla="*/ 23 w 58"/>
              <a:gd name="T55" fmla="*/ 45 h 50"/>
              <a:gd name="T56" fmla="*/ 35 w 58"/>
              <a:gd name="T57" fmla="*/ 37 h 50"/>
              <a:gd name="T58" fmla="*/ 23 w 58"/>
              <a:gd name="T59" fmla="*/ 45 h 50"/>
              <a:gd name="T60" fmla="*/ 0 w 58"/>
              <a:gd name="T61" fmla="*/ 17 h 50"/>
              <a:gd name="T62" fmla="*/ 0 w 58"/>
              <a:gd name="T63" fmla="*/ 0 h 50"/>
              <a:gd name="T64" fmla="*/ 58 w 58"/>
              <a:gd name="T65" fmla="*/ 12 h 50"/>
              <a:gd name="T66" fmla="*/ 58 w 58"/>
              <a:gd name="T6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" h="50">
                <a:moveTo>
                  <a:pt x="53" y="37"/>
                </a:moveTo>
                <a:lnTo>
                  <a:pt x="38" y="37"/>
                </a:lnTo>
                <a:lnTo>
                  <a:pt x="38" y="45"/>
                </a:lnTo>
                <a:lnTo>
                  <a:pt x="53" y="45"/>
                </a:lnTo>
                <a:lnTo>
                  <a:pt x="53" y="37"/>
                </a:lnTo>
                <a:close/>
                <a:moveTo>
                  <a:pt x="53" y="27"/>
                </a:moveTo>
                <a:lnTo>
                  <a:pt x="38" y="27"/>
                </a:lnTo>
                <a:lnTo>
                  <a:pt x="38" y="35"/>
                </a:lnTo>
                <a:lnTo>
                  <a:pt x="53" y="35"/>
                </a:lnTo>
                <a:lnTo>
                  <a:pt x="53" y="27"/>
                </a:lnTo>
                <a:close/>
                <a:moveTo>
                  <a:pt x="53" y="17"/>
                </a:moveTo>
                <a:lnTo>
                  <a:pt x="38" y="17"/>
                </a:lnTo>
                <a:lnTo>
                  <a:pt x="38" y="25"/>
                </a:lnTo>
                <a:lnTo>
                  <a:pt x="53" y="25"/>
                </a:lnTo>
                <a:lnTo>
                  <a:pt x="53" y="17"/>
                </a:lnTo>
                <a:close/>
                <a:moveTo>
                  <a:pt x="53" y="5"/>
                </a:moveTo>
                <a:lnTo>
                  <a:pt x="38" y="5"/>
                </a:lnTo>
                <a:lnTo>
                  <a:pt x="38" y="12"/>
                </a:lnTo>
                <a:lnTo>
                  <a:pt x="53" y="12"/>
                </a:lnTo>
                <a:lnTo>
                  <a:pt x="53" y="5"/>
                </a:lnTo>
                <a:close/>
                <a:moveTo>
                  <a:pt x="23" y="12"/>
                </a:moveTo>
                <a:lnTo>
                  <a:pt x="35" y="12"/>
                </a:lnTo>
                <a:lnTo>
                  <a:pt x="35" y="5"/>
                </a:lnTo>
                <a:lnTo>
                  <a:pt x="23" y="5"/>
                </a:lnTo>
                <a:lnTo>
                  <a:pt x="23" y="12"/>
                </a:lnTo>
                <a:close/>
                <a:moveTo>
                  <a:pt x="20" y="37"/>
                </a:moveTo>
                <a:lnTo>
                  <a:pt x="5" y="37"/>
                </a:lnTo>
                <a:lnTo>
                  <a:pt x="5" y="45"/>
                </a:lnTo>
                <a:lnTo>
                  <a:pt x="20" y="45"/>
                </a:lnTo>
                <a:lnTo>
                  <a:pt x="20" y="37"/>
                </a:lnTo>
                <a:close/>
                <a:moveTo>
                  <a:pt x="20" y="27"/>
                </a:moveTo>
                <a:lnTo>
                  <a:pt x="5" y="27"/>
                </a:lnTo>
                <a:lnTo>
                  <a:pt x="5" y="35"/>
                </a:lnTo>
                <a:lnTo>
                  <a:pt x="20" y="35"/>
                </a:lnTo>
                <a:lnTo>
                  <a:pt x="20" y="27"/>
                </a:lnTo>
                <a:close/>
                <a:moveTo>
                  <a:pt x="20" y="17"/>
                </a:moveTo>
                <a:lnTo>
                  <a:pt x="5" y="17"/>
                </a:lnTo>
                <a:lnTo>
                  <a:pt x="5" y="25"/>
                </a:lnTo>
                <a:lnTo>
                  <a:pt x="20" y="25"/>
                </a:lnTo>
                <a:lnTo>
                  <a:pt x="20" y="17"/>
                </a:lnTo>
                <a:close/>
                <a:moveTo>
                  <a:pt x="20" y="5"/>
                </a:moveTo>
                <a:lnTo>
                  <a:pt x="5" y="5"/>
                </a:lnTo>
                <a:lnTo>
                  <a:pt x="5" y="12"/>
                </a:lnTo>
                <a:lnTo>
                  <a:pt x="20" y="12"/>
                </a:lnTo>
                <a:lnTo>
                  <a:pt x="20" y="5"/>
                </a:lnTo>
                <a:close/>
                <a:moveTo>
                  <a:pt x="23" y="25"/>
                </a:moveTo>
                <a:lnTo>
                  <a:pt x="35" y="25"/>
                </a:lnTo>
                <a:lnTo>
                  <a:pt x="35" y="17"/>
                </a:lnTo>
                <a:lnTo>
                  <a:pt x="23" y="17"/>
                </a:lnTo>
                <a:lnTo>
                  <a:pt x="23" y="25"/>
                </a:lnTo>
                <a:close/>
                <a:moveTo>
                  <a:pt x="23" y="35"/>
                </a:moveTo>
                <a:lnTo>
                  <a:pt x="35" y="35"/>
                </a:lnTo>
                <a:lnTo>
                  <a:pt x="35" y="27"/>
                </a:lnTo>
                <a:lnTo>
                  <a:pt x="23" y="27"/>
                </a:lnTo>
                <a:lnTo>
                  <a:pt x="23" y="35"/>
                </a:lnTo>
                <a:close/>
                <a:moveTo>
                  <a:pt x="23" y="45"/>
                </a:moveTo>
                <a:lnTo>
                  <a:pt x="35" y="45"/>
                </a:lnTo>
                <a:lnTo>
                  <a:pt x="35" y="37"/>
                </a:lnTo>
                <a:lnTo>
                  <a:pt x="23" y="37"/>
                </a:lnTo>
                <a:lnTo>
                  <a:pt x="23" y="45"/>
                </a:lnTo>
                <a:close/>
                <a:moveTo>
                  <a:pt x="0" y="50"/>
                </a:moveTo>
                <a:lnTo>
                  <a:pt x="0" y="17"/>
                </a:lnTo>
                <a:lnTo>
                  <a:pt x="0" y="12"/>
                </a:lnTo>
                <a:lnTo>
                  <a:pt x="0" y="0"/>
                </a:lnTo>
                <a:lnTo>
                  <a:pt x="58" y="0"/>
                </a:lnTo>
                <a:lnTo>
                  <a:pt x="58" y="12"/>
                </a:lnTo>
                <a:lnTo>
                  <a:pt x="58" y="17"/>
                </a:lnTo>
                <a:lnTo>
                  <a:pt x="58" y="50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2" name="Freeform 1016">
            <a:extLst>
              <a:ext uri="{FF2B5EF4-FFF2-40B4-BE49-F238E27FC236}">
                <a16:creationId xmlns:a16="http://schemas.microsoft.com/office/drawing/2014/main" id="{5735978C-3AFC-7549-80A8-B3122BAE4A3E}"/>
              </a:ext>
            </a:extLst>
          </p:cNvPr>
          <p:cNvSpPr>
            <a:spLocks noEditPoints="1"/>
          </p:cNvSpPr>
          <p:nvPr/>
        </p:nvSpPr>
        <p:spPr bwMode="auto">
          <a:xfrm>
            <a:off x="2470514" y="3683076"/>
            <a:ext cx="171434" cy="116132"/>
          </a:xfrm>
          <a:custGeom>
            <a:avLst/>
            <a:gdLst>
              <a:gd name="T0" fmla="*/ 5 w 55"/>
              <a:gd name="T1" fmla="*/ 40 h 45"/>
              <a:gd name="T2" fmla="*/ 32 w 55"/>
              <a:gd name="T3" fmla="*/ 40 h 45"/>
              <a:gd name="T4" fmla="*/ 3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37 w 55"/>
              <a:gd name="T13" fmla="*/ 0 h 45"/>
              <a:gd name="T14" fmla="*/ 3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40 w 55"/>
              <a:gd name="T21" fmla="*/ 45 h 45"/>
              <a:gd name="T22" fmla="*/ 40 w 55"/>
              <a:gd name="T23" fmla="*/ 0 h 45"/>
              <a:gd name="T24" fmla="*/ 55 w 55"/>
              <a:gd name="T25" fmla="*/ 0 h 45"/>
              <a:gd name="T26" fmla="*/ 55 w 55"/>
              <a:gd name="T27" fmla="*/ 45 h 45"/>
              <a:gd name="T28" fmla="*/ 40 w 55"/>
              <a:gd name="T2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32" y="40"/>
                </a:lnTo>
                <a:lnTo>
                  <a:pt x="3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37" y="0"/>
                </a:lnTo>
                <a:lnTo>
                  <a:pt x="3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40" y="45"/>
                </a:moveTo>
                <a:lnTo>
                  <a:pt x="40" y="0"/>
                </a:lnTo>
                <a:lnTo>
                  <a:pt x="55" y="0"/>
                </a:lnTo>
                <a:lnTo>
                  <a:pt x="55" y="45"/>
                </a:lnTo>
                <a:lnTo>
                  <a:pt x="4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3" name="Freeform 1017">
            <a:extLst>
              <a:ext uri="{FF2B5EF4-FFF2-40B4-BE49-F238E27FC236}">
                <a16:creationId xmlns:a16="http://schemas.microsoft.com/office/drawing/2014/main" id="{D3AE0CAD-23AB-0B4F-9A29-114FC0616D59}"/>
              </a:ext>
            </a:extLst>
          </p:cNvPr>
          <p:cNvSpPr>
            <a:spLocks noEditPoints="1"/>
          </p:cNvSpPr>
          <p:nvPr/>
        </p:nvSpPr>
        <p:spPr bwMode="auto">
          <a:xfrm>
            <a:off x="2169107" y="3683076"/>
            <a:ext cx="171434" cy="116132"/>
          </a:xfrm>
          <a:custGeom>
            <a:avLst/>
            <a:gdLst>
              <a:gd name="T0" fmla="*/ 5 w 55"/>
              <a:gd name="T1" fmla="*/ 40 h 45"/>
              <a:gd name="T2" fmla="*/ 12 w 55"/>
              <a:gd name="T3" fmla="*/ 40 h 45"/>
              <a:gd name="T4" fmla="*/ 12 w 55"/>
              <a:gd name="T5" fmla="*/ 5 h 45"/>
              <a:gd name="T6" fmla="*/ 5 w 55"/>
              <a:gd name="T7" fmla="*/ 5 h 45"/>
              <a:gd name="T8" fmla="*/ 5 w 55"/>
              <a:gd name="T9" fmla="*/ 40 h 45"/>
              <a:gd name="T10" fmla="*/ 0 w 55"/>
              <a:gd name="T11" fmla="*/ 0 h 45"/>
              <a:gd name="T12" fmla="*/ 17 w 55"/>
              <a:gd name="T13" fmla="*/ 0 h 45"/>
              <a:gd name="T14" fmla="*/ 17 w 55"/>
              <a:gd name="T15" fmla="*/ 45 h 45"/>
              <a:gd name="T16" fmla="*/ 0 w 55"/>
              <a:gd name="T17" fmla="*/ 45 h 45"/>
              <a:gd name="T18" fmla="*/ 0 w 55"/>
              <a:gd name="T19" fmla="*/ 0 h 45"/>
              <a:gd name="T20" fmla="*/ 25 w 55"/>
              <a:gd name="T21" fmla="*/ 40 h 45"/>
              <a:gd name="T22" fmla="*/ 30 w 55"/>
              <a:gd name="T23" fmla="*/ 40 h 45"/>
              <a:gd name="T24" fmla="*/ 30 w 55"/>
              <a:gd name="T25" fmla="*/ 5 h 45"/>
              <a:gd name="T26" fmla="*/ 25 w 55"/>
              <a:gd name="T27" fmla="*/ 5 h 45"/>
              <a:gd name="T28" fmla="*/ 25 w 55"/>
              <a:gd name="T29" fmla="*/ 40 h 45"/>
              <a:gd name="T30" fmla="*/ 20 w 55"/>
              <a:gd name="T31" fmla="*/ 0 h 45"/>
              <a:gd name="T32" fmla="*/ 35 w 55"/>
              <a:gd name="T33" fmla="*/ 0 h 45"/>
              <a:gd name="T34" fmla="*/ 35 w 55"/>
              <a:gd name="T35" fmla="*/ 45 h 45"/>
              <a:gd name="T36" fmla="*/ 20 w 55"/>
              <a:gd name="T37" fmla="*/ 45 h 45"/>
              <a:gd name="T38" fmla="*/ 20 w 55"/>
              <a:gd name="T39" fmla="*/ 0 h 45"/>
              <a:gd name="T40" fmla="*/ 50 w 55"/>
              <a:gd name="T41" fmla="*/ 5 h 45"/>
              <a:gd name="T42" fmla="*/ 42 w 55"/>
              <a:gd name="T43" fmla="*/ 5 h 45"/>
              <a:gd name="T44" fmla="*/ 42 w 55"/>
              <a:gd name="T45" fmla="*/ 40 h 45"/>
              <a:gd name="T46" fmla="*/ 50 w 55"/>
              <a:gd name="T47" fmla="*/ 40 h 45"/>
              <a:gd name="T48" fmla="*/ 50 w 55"/>
              <a:gd name="T49" fmla="*/ 5 h 45"/>
              <a:gd name="T50" fmla="*/ 37 w 55"/>
              <a:gd name="T51" fmla="*/ 45 h 45"/>
              <a:gd name="T52" fmla="*/ 37 w 55"/>
              <a:gd name="T53" fmla="*/ 0 h 45"/>
              <a:gd name="T54" fmla="*/ 55 w 55"/>
              <a:gd name="T55" fmla="*/ 0 h 45"/>
              <a:gd name="T56" fmla="*/ 55 w 55"/>
              <a:gd name="T57" fmla="*/ 45 h 45"/>
              <a:gd name="T58" fmla="*/ 37 w 55"/>
              <a:gd name="T5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5" h="45">
                <a:moveTo>
                  <a:pt x="5" y="40"/>
                </a:moveTo>
                <a:lnTo>
                  <a:pt x="12" y="40"/>
                </a:lnTo>
                <a:lnTo>
                  <a:pt x="12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17" y="0"/>
                </a:lnTo>
                <a:lnTo>
                  <a:pt x="17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25" y="40"/>
                </a:moveTo>
                <a:lnTo>
                  <a:pt x="30" y="40"/>
                </a:lnTo>
                <a:lnTo>
                  <a:pt x="30" y="5"/>
                </a:lnTo>
                <a:lnTo>
                  <a:pt x="25" y="5"/>
                </a:lnTo>
                <a:lnTo>
                  <a:pt x="25" y="40"/>
                </a:lnTo>
                <a:close/>
                <a:moveTo>
                  <a:pt x="20" y="0"/>
                </a:moveTo>
                <a:lnTo>
                  <a:pt x="35" y="0"/>
                </a:lnTo>
                <a:lnTo>
                  <a:pt x="35" y="45"/>
                </a:lnTo>
                <a:lnTo>
                  <a:pt x="20" y="45"/>
                </a:lnTo>
                <a:lnTo>
                  <a:pt x="20" y="0"/>
                </a:lnTo>
                <a:close/>
                <a:moveTo>
                  <a:pt x="50" y="5"/>
                </a:moveTo>
                <a:lnTo>
                  <a:pt x="42" y="5"/>
                </a:lnTo>
                <a:lnTo>
                  <a:pt x="42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37" y="45"/>
                </a:moveTo>
                <a:lnTo>
                  <a:pt x="37" y="0"/>
                </a:lnTo>
                <a:lnTo>
                  <a:pt x="55" y="0"/>
                </a:lnTo>
                <a:lnTo>
                  <a:pt x="55" y="45"/>
                </a:lnTo>
                <a:lnTo>
                  <a:pt x="37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4" name="Freeform 1018">
            <a:extLst>
              <a:ext uri="{FF2B5EF4-FFF2-40B4-BE49-F238E27FC236}">
                <a16:creationId xmlns:a16="http://schemas.microsoft.com/office/drawing/2014/main" id="{9CE380F9-6660-7A4D-87CA-93E8A2730D20}"/>
              </a:ext>
            </a:extLst>
          </p:cNvPr>
          <p:cNvSpPr>
            <a:spLocks noEditPoints="1"/>
          </p:cNvSpPr>
          <p:nvPr/>
        </p:nvSpPr>
        <p:spPr bwMode="auto">
          <a:xfrm>
            <a:off x="1808356" y="3683076"/>
            <a:ext cx="180783" cy="116132"/>
          </a:xfrm>
          <a:custGeom>
            <a:avLst/>
            <a:gdLst>
              <a:gd name="T0" fmla="*/ 5 w 58"/>
              <a:gd name="T1" fmla="*/ 40 h 45"/>
              <a:gd name="T2" fmla="*/ 23 w 58"/>
              <a:gd name="T3" fmla="*/ 40 h 45"/>
              <a:gd name="T4" fmla="*/ 23 w 58"/>
              <a:gd name="T5" fmla="*/ 5 h 45"/>
              <a:gd name="T6" fmla="*/ 5 w 58"/>
              <a:gd name="T7" fmla="*/ 5 h 45"/>
              <a:gd name="T8" fmla="*/ 5 w 58"/>
              <a:gd name="T9" fmla="*/ 40 h 45"/>
              <a:gd name="T10" fmla="*/ 0 w 58"/>
              <a:gd name="T11" fmla="*/ 0 h 45"/>
              <a:gd name="T12" fmla="*/ 28 w 58"/>
              <a:gd name="T13" fmla="*/ 0 h 45"/>
              <a:gd name="T14" fmla="*/ 28 w 58"/>
              <a:gd name="T15" fmla="*/ 45 h 45"/>
              <a:gd name="T16" fmla="*/ 0 w 58"/>
              <a:gd name="T17" fmla="*/ 45 h 45"/>
              <a:gd name="T18" fmla="*/ 0 w 58"/>
              <a:gd name="T19" fmla="*/ 0 h 45"/>
              <a:gd name="T20" fmla="*/ 53 w 58"/>
              <a:gd name="T21" fmla="*/ 5 h 45"/>
              <a:gd name="T22" fmla="*/ 35 w 58"/>
              <a:gd name="T23" fmla="*/ 5 h 45"/>
              <a:gd name="T24" fmla="*/ 35 w 58"/>
              <a:gd name="T25" fmla="*/ 40 h 45"/>
              <a:gd name="T26" fmla="*/ 53 w 58"/>
              <a:gd name="T27" fmla="*/ 40 h 45"/>
              <a:gd name="T28" fmla="*/ 53 w 58"/>
              <a:gd name="T29" fmla="*/ 5 h 45"/>
              <a:gd name="T30" fmla="*/ 30 w 58"/>
              <a:gd name="T31" fmla="*/ 45 h 45"/>
              <a:gd name="T32" fmla="*/ 30 w 58"/>
              <a:gd name="T33" fmla="*/ 0 h 45"/>
              <a:gd name="T34" fmla="*/ 58 w 58"/>
              <a:gd name="T35" fmla="*/ 0 h 45"/>
              <a:gd name="T36" fmla="*/ 58 w 58"/>
              <a:gd name="T37" fmla="*/ 45 h 45"/>
              <a:gd name="T38" fmla="*/ 30 w 58"/>
              <a:gd name="T3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" h="45">
                <a:moveTo>
                  <a:pt x="5" y="40"/>
                </a:moveTo>
                <a:lnTo>
                  <a:pt x="23" y="40"/>
                </a:lnTo>
                <a:lnTo>
                  <a:pt x="23" y="5"/>
                </a:lnTo>
                <a:lnTo>
                  <a:pt x="5" y="5"/>
                </a:lnTo>
                <a:lnTo>
                  <a:pt x="5" y="40"/>
                </a:lnTo>
                <a:close/>
                <a:moveTo>
                  <a:pt x="0" y="0"/>
                </a:moveTo>
                <a:lnTo>
                  <a:pt x="28" y="0"/>
                </a:lnTo>
                <a:lnTo>
                  <a:pt x="28" y="45"/>
                </a:lnTo>
                <a:lnTo>
                  <a:pt x="0" y="45"/>
                </a:lnTo>
                <a:lnTo>
                  <a:pt x="0" y="0"/>
                </a:lnTo>
                <a:close/>
                <a:moveTo>
                  <a:pt x="53" y="5"/>
                </a:moveTo>
                <a:lnTo>
                  <a:pt x="35" y="5"/>
                </a:lnTo>
                <a:lnTo>
                  <a:pt x="35" y="40"/>
                </a:lnTo>
                <a:lnTo>
                  <a:pt x="53" y="40"/>
                </a:lnTo>
                <a:lnTo>
                  <a:pt x="53" y="5"/>
                </a:lnTo>
                <a:close/>
                <a:moveTo>
                  <a:pt x="30" y="45"/>
                </a:moveTo>
                <a:lnTo>
                  <a:pt x="30" y="0"/>
                </a:lnTo>
                <a:lnTo>
                  <a:pt x="58" y="0"/>
                </a:lnTo>
                <a:lnTo>
                  <a:pt x="58" y="45"/>
                </a:lnTo>
                <a:lnTo>
                  <a:pt x="3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5" name="Freeform 1019">
            <a:extLst>
              <a:ext uri="{FF2B5EF4-FFF2-40B4-BE49-F238E27FC236}">
                <a16:creationId xmlns:a16="http://schemas.microsoft.com/office/drawing/2014/main" id="{0BCE3D2D-B76D-5F44-A2C0-98227E6130FD}"/>
              </a:ext>
            </a:extLst>
          </p:cNvPr>
          <p:cNvSpPr>
            <a:spLocks noEditPoints="1"/>
          </p:cNvSpPr>
          <p:nvPr/>
        </p:nvSpPr>
        <p:spPr bwMode="auto">
          <a:xfrm>
            <a:off x="1474803" y="3683076"/>
            <a:ext cx="171434" cy="116132"/>
          </a:xfrm>
          <a:custGeom>
            <a:avLst/>
            <a:gdLst>
              <a:gd name="T0" fmla="*/ 50 w 55"/>
              <a:gd name="T1" fmla="*/ 5 h 45"/>
              <a:gd name="T2" fmla="*/ 5 w 55"/>
              <a:gd name="T3" fmla="*/ 5 h 45"/>
              <a:gd name="T4" fmla="*/ 5 w 55"/>
              <a:gd name="T5" fmla="*/ 40 h 45"/>
              <a:gd name="T6" fmla="*/ 50 w 55"/>
              <a:gd name="T7" fmla="*/ 40 h 45"/>
              <a:gd name="T8" fmla="*/ 50 w 55"/>
              <a:gd name="T9" fmla="*/ 5 h 45"/>
              <a:gd name="T10" fmla="*/ 0 w 55"/>
              <a:gd name="T11" fmla="*/ 45 h 45"/>
              <a:gd name="T12" fmla="*/ 0 w 55"/>
              <a:gd name="T13" fmla="*/ 0 h 45"/>
              <a:gd name="T14" fmla="*/ 55 w 55"/>
              <a:gd name="T15" fmla="*/ 0 h 45"/>
              <a:gd name="T16" fmla="*/ 55 w 55"/>
              <a:gd name="T17" fmla="*/ 45 h 45"/>
              <a:gd name="T18" fmla="*/ 0 w 55"/>
              <a:gd name="T1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5" h="45">
                <a:moveTo>
                  <a:pt x="50" y="5"/>
                </a:moveTo>
                <a:lnTo>
                  <a:pt x="5" y="5"/>
                </a:ln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close/>
                <a:moveTo>
                  <a:pt x="0" y="45"/>
                </a:moveTo>
                <a:lnTo>
                  <a:pt x="0" y="0"/>
                </a:lnTo>
                <a:lnTo>
                  <a:pt x="55" y="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6" name="Freeform 1020">
            <a:extLst>
              <a:ext uri="{FF2B5EF4-FFF2-40B4-BE49-F238E27FC236}">
                <a16:creationId xmlns:a16="http://schemas.microsoft.com/office/drawing/2014/main" id="{84C0971C-E8A9-E048-8B78-F28BAEF970F3}"/>
              </a:ext>
            </a:extLst>
          </p:cNvPr>
          <p:cNvSpPr>
            <a:spLocks noEditPoints="1"/>
          </p:cNvSpPr>
          <p:nvPr/>
        </p:nvSpPr>
        <p:spPr bwMode="auto">
          <a:xfrm>
            <a:off x="1199718" y="3683076"/>
            <a:ext cx="171434" cy="116132"/>
          </a:xfrm>
          <a:custGeom>
            <a:avLst/>
            <a:gdLst>
              <a:gd name="T0" fmla="*/ 0 w 55"/>
              <a:gd name="T1" fmla="*/ 0 h 45"/>
              <a:gd name="T2" fmla="*/ 27 w 55"/>
              <a:gd name="T3" fmla="*/ 0 h 45"/>
              <a:gd name="T4" fmla="*/ 27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27 w 55"/>
              <a:gd name="T13" fmla="*/ 10 h 45"/>
              <a:gd name="T14" fmla="*/ 27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27 w 55"/>
              <a:gd name="T23" fmla="*/ 20 h 45"/>
              <a:gd name="T24" fmla="*/ 27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37 w 55"/>
              <a:gd name="T31" fmla="*/ 20 h 45"/>
              <a:gd name="T32" fmla="*/ 50 w 55"/>
              <a:gd name="T33" fmla="*/ 20 h 45"/>
              <a:gd name="T34" fmla="*/ 50 w 55"/>
              <a:gd name="T35" fmla="*/ 5 h 45"/>
              <a:gd name="T36" fmla="*/ 37 w 55"/>
              <a:gd name="T37" fmla="*/ 5 h 45"/>
              <a:gd name="T38" fmla="*/ 37 w 55"/>
              <a:gd name="T39" fmla="*/ 20 h 45"/>
              <a:gd name="T40" fmla="*/ 32 w 55"/>
              <a:gd name="T41" fmla="*/ 0 h 45"/>
              <a:gd name="T42" fmla="*/ 55 w 55"/>
              <a:gd name="T43" fmla="*/ 0 h 45"/>
              <a:gd name="T44" fmla="*/ 55 w 55"/>
              <a:gd name="T45" fmla="*/ 25 h 45"/>
              <a:gd name="T46" fmla="*/ 32 w 55"/>
              <a:gd name="T47" fmla="*/ 25 h 45"/>
              <a:gd name="T48" fmla="*/ 32 w 55"/>
              <a:gd name="T49" fmla="*/ 0 h 45"/>
              <a:gd name="T50" fmla="*/ 0 w 55"/>
              <a:gd name="T51" fmla="*/ 30 h 45"/>
              <a:gd name="T52" fmla="*/ 55 w 55"/>
              <a:gd name="T53" fmla="*/ 30 h 45"/>
              <a:gd name="T54" fmla="*/ 55 w 55"/>
              <a:gd name="T55" fmla="*/ 35 h 45"/>
              <a:gd name="T56" fmla="*/ 0 w 55"/>
              <a:gd name="T57" fmla="*/ 35 h 45"/>
              <a:gd name="T58" fmla="*/ 0 w 55"/>
              <a:gd name="T59" fmla="*/ 30 h 45"/>
              <a:gd name="T60" fmla="*/ 0 w 55"/>
              <a:gd name="T61" fmla="*/ 45 h 45"/>
              <a:gd name="T62" fmla="*/ 0 w 55"/>
              <a:gd name="T63" fmla="*/ 40 h 45"/>
              <a:gd name="T64" fmla="*/ 55 w 55"/>
              <a:gd name="T65" fmla="*/ 40 h 45"/>
              <a:gd name="T66" fmla="*/ 55 w 55"/>
              <a:gd name="T67" fmla="*/ 45 h 45"/>
              <a:gd name="T68" fmla="*/ 0 w 55"/>
              <a:gd name="T6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27" y="0"/>
                </a:lnTo>
                <a:lnTo>
                  <a:pt x="27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27" y="10"/>
                </a:lnTo>
                <a:lnTo>
                  <a:pt x="27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27" y="20"/>
                </a:lnTo>
                <a:lnTo>
                  <a:pt x="27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37" y="20"/>
                </a:moveTo>
                <a:lnTo>
                  <a:pt x="50" y="20"/>
                </a:lnTo>
                <a:lnTo>
                  <a:pt x="50" y="5"/>
                </a:lnTo>
                <a:lnTo>
                  <a:pt x="37" y="5"/>
                </a:lnTo>
                <a:lnTo>
                  <a:pt x="37" y="20"/>
                </a:lnTo>
                <a:close/>
                <a:moveTo>
                  <a:pt x="32" y="0"/>
                </a:moveTo>
                <a:lnTo>
                  <a:pt x="55" y="0"/>
                </a:lnTo>
                <a:lnTo>
                  <a:pt x="55" y="25"/>
                </a:lnTo>
                <a:lnTo>
                  <a:pt x="32" y="25"/>
                </a:lnTo>
                <a:lnTo>
                  <a:pt x="32" y="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7" name="Freeform 1021">
            <a:extLst>
              <a:ext uri="{FF2B5EF4-FFF2-40B4-BE49-F238E27FC236}">
                <a16:creationId xmlns:a16="http://schemas.microsoft.com/office/drawing/2014/main" id="{A8BAD2E5-77E4-BB43-8C2B-89F695103B8A}"/>
              </a:ext>
            </a:extLst>
          </p:cNvPr>
          <p:cNvSpPr>
            <a:spLocks noEditPoints="1"/>
          </p:cNvSpPr>
          <p:nvPr/>
        </p:nvSpPr>
        <p:spPr bwMode="auto">
          <a:xfrm>
            <a:off x="836789" y="3683076"/>
            <a:ext cx="171434" cy="116132"/>
          </a:xfrm>
          <a:custGeom>
            <a:avLst/>
            <a:gdLst>
              <a:gd name="T0" fmla="*/ 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0 w 55"/>
              <a:gd name="T7" fmla="*/ 5 h 45"/>
              <a:gd name="T8" fmla="*/ 0 w 55"/>
              <a:gd name="T9" fmla="*/ 0 h 45"/>
              <a:gd name="T10" fmla="*/ 0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0 w 55"/>
              <a:gd name="T17" fmla="*/ 15 h 45"/>
              <a:gd name="T18" fmla="*/ 0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0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0 w 55"/>
              <a:gd name="T37" fmla="*/ 35 h 45"/>
              <a:gd name="T38" fmla="*/ 0 w 55"/>
              <a:gd name="T39" fmla="*/ 30 h 45"/>
              <a:gd name="T40" fmla="*/ 0 w 55"/>
              <a:gd name="T41" fmla="*/ 45 h 45"/>
              <a:gd name="T42" fmla="*/ 0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0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0" y="0"/>
                </a:moveTo>
                <a:lnTo>
                  <a:pt x="55" y="0"/>
                </a:lnTo>
                <a:lnTo>
                  <a:pt x="5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5" y="10"/>
                </a:lnTo>
                <a:lnTo>
                  <a:pt x="5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5" y="30"/>
                </a:lnTo>
                <a:lnTo>
                  <a:pt x="5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0" y="45"/>
                </a:moveTo>
                <a:lnTo>
                  <a:pt x="0" y="40"/>
                </a:lnTo>
                <a:lnTo>
                  <a:pt x="55" y="40"/>
                </a:lnTo>
                <a:lnTo>
                  <a:pt x="55" y="45"/>
                </a:lnTo>
                <a:lnTo>
                  <a:pt x="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8" name="Freeform 1022">
            <a:extLst>
              <a:ext uri="{FF2B5EF4-FFF2-40B4-BE49-F238E27FC236}">
                <a16:creationId xmlns:a16="http://schemas.microsoft.com/office/drawing/2014/main" id="{7F0F52CD-76E7-C142-ABD6-730AA505D1A3}"/>
              </a:ext>
            </a:extLst>
          </p:cNvPr>
          <p:cNvSpPr>
            <a:spLocks noEditPoints="1"/>
          </p:cNvSpPr>
          <p:nvPr/>
        </p:nvSpPr>
        <p:spPr bwMode="auto">
          <a:xfrm>
            <a:off x="543918" y="3683076"/>
            <a:ext cx="171434" cy="116132"/>
          </a:xfrm>
          <a:custGeom>
            <a:avLst/>
            <a:gdLst>
              <a:gd name="T0" fmla="*/ 10 w 55"/>
              <a:gd name="T1" fmla="*/ 0 h 45"/>
              <a:gd name="T2" fmla="*/ 55 w 55"/>
              <a:gd name="T3" fmla="*/ 0 h 45"/>
              <a:gd name="T4" fmla="*/ 55 w 55"/>
              <a:gd name="T5" fmla="*/ 5 h 45"/>
              <a:gd name="T6" fmla="*/ 10 w 55"/>
              <a:gd name="T7" fmla="*/ 5 h 45"/>
              <a:gd name="T8" fmla="*/ 10 w 55"/>
              <a:gd name="T9" fmla="*/ 0 h 45"/>
              <a:gd name="T10" fmla="*/ 2 w 55"/>
              <a:gd name="T11" fmla="*/ 10 h 45"/>
              <a:gd name="T12" fmla="*/ 55 w 55"/>
              <a:gd name="T13" fmla="*/ 10 h 45"/>
              <a:gd name="T14" fmla="*/ 55 w 55"/>
              <a:gd name="T15" fmla="*/ 15 h 45"/>
              <a:gd name="T16" fmla="*/ 2 w 55"/>
              <a:gd name="T17" fmla="*/ 15 h 45"/>
              <a:gd name="T18" fmla="*/ 2 w 55"/>
              <a:gd name="T19" fmla="*/ 10 h 45"/>
              <a:gd name="T20" fmla="*/ 0 w 55"/>
              <a:gd name="T21" fmla="*/ 20 h 45"/>
              <a:gd name="T22" fmla="*/ 55 w 55"/>
              <a:gd name="T23" fmla="*/ 20 h 45"/>
              <a:gd name="T24" fmla="*/ 55 w 55"/>
              <a:gd name="T25" fmla="*/ 25 h 45"/>
              <a:gd name="T26" fmla="*/ 0 w 55"/>
              <a:gd name="T27" fmla="*/ 25 h 45"/>
              <a:gd name="T28" fmla="*/ 0 w 55"/>
              <a:gd name="T29" fmla="*/ 20 h 45"/>
              <a:gd name="T30" fmla="*/ 15 w 55"/>
              <a:gd name="T31" fmla="*/ 30 h 45"/>
              <a:gd name="T32" fmla="*/ 55 w 55"/>
              <a:gd name="T33" fmla="*/ 30 h 45"/>
              <a:gd name="T34" fmla="*/ 55 w 55"/>
              <a:gd name="T35" fmla="*/ 35 h 45"/>
              <a:gd name="T36" fmla="*/ 15 w 55"/>
              <a:gd name="T37" fmla="*/ 35 h 45"/>
              <a:gd name="T38" fmla="*/ 15 w 55"/>
              <a:gd name="T39" fmla="*/ 30 h 45"/>
              <a:gd name="T40" fmla="*/ 5 w 55"/>
              <a:gd name="T41" fmla="*/ 45 h 45"/>
              <a:gd name="T42" fmla="*/ 5 w 55"/>
              <a:gd name="T43" fmla="*/ 40 h 45"/>
              <a:gd name="T44" fmla="*/ 55 w 55"/>
              <a:gd name="T45" fmla="*/ 40 h 45"/>
              <a:gd name="T46" fmla="*/ 55 w 55"/>
              <a:gd name="T47" fmla="*/ 45 h 45"/>
              <a:gd name="T48" fmla="*/ 5 w 55"/>
              <a:gd name="T49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10" y="0"/>
                </a:moveTo>
                <a:lnTo>
                  <a:pt x="55" y="0"/>
                </a:lnTo>
                <a:lnTo>
                  <a:pt x="5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2" y="10"/>
                </a:moveTo>
                <a:lnTo>
                  <a:pt x="55" y="10"/>
                </a:lnTo>
                <a:lnTo>
                  <a:pt x="55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0"/>
                </a:move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30"/>
                </a:moveTo>
                <a:lnTo>
                  <a:pt x="55" y="30"/>
                </a:lnTo>
                <a:lnTo>
                  <a:pt x="55" y="35"/>
                </a:lnTo>
                <a:lnTo>
                  <a:pt x="15" y="35"/>
                </a:lnTo>
                <a:lnTo>
                  <a:pt x="15" y="30"/>
                </a:lnTo>
                <a:close/>
                <a:moveTo>
                  <a:pt x="5" y="45"/>
                </a:moveTo>
                <a:lnTo>
                  <a:pt x="5" y="40"/>
                </a:lnTo>
                <a:lnTo>
                  <a:pt x="55" y="40"/>
                </a:lnTo>
                <a:lnTo>
                  <a:pt x="55" y="45"/>
                </a:lnTo>
                <a:lnTo>
                  <a:pt x="5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29" name="Freeform 1023">
            <a:extLst>
              <a:ext uri="{FF2B5EF4-FFF2-40B4-BE49-F238E27FC236}">
                <a16:creationId xmlns:a16="http://schemas.microsoft.com/office/drawing/2014/main" id="{882BD36C-8D3A-BB48-BEBD-3240144BDC5F}"/>
              </a:ext>
            </a:extLst>
          </p:cNvPr>
          <p:cNvSpPr>
            <a:spLocks noEditPoints="1"/>
          </p:cNvSpPr>
          <p:nvPr/>
        </p:nvSpPr>
        <p:spPr bwMode="auto">
          <a:xfrm>
            <a:off x="7968267" y="3385814"/>
            <a:ext cx="171434" cy="116132"/>
          </a:xfrm>
          <a:custGeom>
            <a:avLst/>
            <a:gdLst>
              <a:gd name="T0" fmla="*/ 52 w 55"/>
              <a:gd name="T1" fmla="*/ 45 h 45"/>
              <a:gd name="T2" fmla="*/ 2 w 55"/>
              <a:gd name="T3" fmla="*/ 45 h 45"/>
              <a:gd name="T4" fmla="*/ 2 w 55"/>
              <a:gd name="T5" fmla="*/ 40 h 45"/>
              <a:gd name="T6" fmla="*/ 52 w 55"/>
              <a:gd name="T7" fmla="*/ 40 h 45"/>
              <a:gd name="T8" fmla="*/ 52 w 55"/>
              <a:gd name="T9" fmla="*/ 45 h 45"/>
              <a:gd name="T10" fmla="*/ 47 w 55"/>
              <a:gd name="T11" fmla="*/ 30 h 45"/>
              <a:gd name="T12" fmla="*/ 47 w 55"/>
              <a:gd name="T13" fmla="*/ 35 h 45"/>
              <a:gd name="T14" fmla="*/ 7 w 55"/>
              <a:gd name="T15" fmla="*/ 35 h 45"/>
              <a:gd name="T16" fmla="*/ 7 w 55"/>
              <a:gd name="T17" fmla="*/ 30 h 45"/>
              <a:gd name="T18" fmla="*/ 47 w 55"/>
              <a:gd name="T19" fmla="*/ 30 h 45"/>
              <a:gd name="T20" fmla="*/ 5 w 55"/>
              <a:gd name="T21" fmla="*/ 0 h 45"/>
              <a:gd name="T22" fmla="*/ 50 w 55"/>
              <a:gd name="T23" fmla="*/ 0 h 45"/>
              <a:gd name="T24" fmla="*/ 50 w 55"/>
              <a:gd name="T25" fmla="*/ 5 h 45"/>
              <a:gd name="T26" fmla="*/ 5 w 55"/>
              <a:gd name="T27" fmla="*/ 5 h 45"/>
              <a:gd name="T28" fmla="*/ 5 w 55"/>
              <a:gd name="T29" fmla="*/ 0 h 45"/>
              <a:gd name="T30" fmla="*/ 2 w 55"/>
              <a:gd name="T31" fmla="*/ 10 h 45"/>
              <a:gd name="T32" fmla="*/ 52 w 55"/>
              <a:gd name="T33" fmla="*/ 10 h 45"/>
              <a:gd name="T34" fmla="*/ 52 w 55"/>
              <a:gd name="T35" fmla="*/ 15 h 45"/>
              <a:gd name="T36" fmla="*/ 2 w 55"/>
              <a:gd name="T37" fmla="*/ 15 h 45"/>
              <a:gd name="T38" fmla="*/ 2 w 55"/>
              <a:gd name="T39" fmla="*/ 1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52" y="45"/>
                </a:moveTo>
                <a:lnTo>
                  <a:pt x="2" y="45"/>
                </a:lnTo>
                <a:lnTo>
                  <a:pt x="2" y="40"/>
                </a:lnTo>
                <a:lnTo>
                  <a:pt x="52" y="40"/>
                </a:lnTo>
                <a:lnTo>
                  <a:pt x="52" y="45"/>
                </a:lnTo>
                <a:close/>
                <a:moveTo>
                  <a:pt x="47" y="30"/>
                </a:moveTo>
                <a:lnTo>
                  <a:pt x="47" y="35"/>
                </a:lnTo>
                <a:lnTo>
                  <a:pt x="7" y="35"/>
                </a:lnTo>
                <a:lnTo>
                  <a:pt x="7" y="30"/>
                </a:lnTo>
                <a:lnTo>
                  <a:pt x="47" y="30"/>
                </a:lnTo>
                <a:close/>
                <a:moveTo>
                  <a:pt x="5" y="0"/>
                </a:moveTo>
                <a:lnTo>
                  <a:pt x="50" y="0"/>
                </a:lnTo>
                <a:lnTo>
                  <a:pt x="50" y="5"/>
                </a:lnTo>
                <a:lnTo>
                  <a:pt x="5" y="5"/>
                </a:lnTo>
                <a:lnTo>
                  <a:pt x="5" y="0"/>
                </a:lnTo>
                <a:close/>
                <a:moveTo>
                  <a:pt x="2" y="10"/>
                </a:moveTo>
                <a:lnTo>
                  <a:pt x="52" y="10"/>
                </a:lnTo>
                <a:lnTo>
                  <a:pt x="52" y="15"/>
                </a:lnTo>
                <a:lnTo>
                  <a:pt x="2" y="15"/>
                </a:lnTo>
                <a:lnTo>
                  <a:pt x="2" y="1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0" name="Freeform 1024">
            <a:extLst>
              <a:ext uri="{FF2B5EF4-FFF2-40B4-BE49-F238E27FC236}">
                <a16:creationId xmlns:a16="http://schemas.microsoft.com/office/drawing/2014/main" id="{A1204688-E536-AD4B-A853-3F9DC8F8F372}"/>
              </a:ext>
            </a:extLst>
          </p:cNvPr>
          <p:cNvSpPr>
            <a:spLocks noEditPoints="1"/>
          </p:cNvSpPr>
          <p:nvPr/>
        </p:nvSpPr>
        <p:spPr bwMode="auto">
          <a:xfrm>
            <a:off x="7670895" y="3385814"/>
            <a:ext cx="171434" cy="116132"/>
          </a:xfrm>
          <a:custGeom>
            <a:avLst/>
            <a:gdLst>
              <a:gd name="T0" fmla="*/ 45 w 55"/>
              <a:gd name="T1" fmla="*/ 45 h 45"/>
              <a:gd name="T2" fmla="*/ 0 w 55"/>
              <a:gd name="T3" fmla="*/ 45 h 45"/>
              <a:gd name="T4" fmla="*/ 0 w 55"/>
              <a:gd name="T5" fmla="*/ 40 h 45"/>
              <a:gd name="T6" fmla="*/ 45 w 55"/>
              <a:gd name="T7" fmla="*/ 40 h 45"/>
              <a:gd name="T8" fmla="*/ 45 w 55"/>
              <a:gd name="T9" fmla="*/ 45 h 45"/>
              <a:gd name="T10" fmla="*/ 52 w 55"/>
              <a:gd name="T11" fmla="*/ 35 h 45"/>
              <a:gd name="T12" fmla="*/ 0 w 55"/>
              <a:gd name="T13" fmla="*/ 35 h 45"/>
              <a:gd name="T14" fmla="*/ 0 w 55"/>
              <a:gd name="T15" fmla="*/ 30 h 45"/>
              <a:gd name="T16" fmla="*/ 52 w 55"/>
              <a:gd name="T17" fmla="*/ 30 h 45"/>
              <a:gd name="T18" fmla="*/ 52 w 55"/>
              <a:gd name="T19" fmla="*/ 35 h 45"/>
              <a:gd name="T20" fmla="*/ 40 w 55"/>
              <a:gd name="T21" fmla="*/ 15 h 45"/>
              <a:gd name="T22" fmla="*/ 0 w 55"/>
              <a:gd name="T23" fmla="*/ 15 h 45"/>
              <a:gd name="T24" fmla="*/ 0 w 55"/>
              <a:gd name="T25" fmla="*/ 10 h 45"/>
              <a:gd name="T26" fmla="*/ 40 w 55"/>
              <a:gd name="T27" fmla="*/ 10 h 45"/>
              <a:gd name="T28" fmla="*/ 40 w 55"/>
              <a:gd name="T29" fmla="*/ 15 h 45"/>
              <a:gd name="T30" fmla="*/ 0 w 55"/>
              <a:gd name="T31" fmla="*/ 0 h 45"/>
              <a:gd name="T32" fmla="*/ 50 w 55"/>
              <a:gd name="T33" fmla="*/ 0 h 45"/>
              <a:gd name="T34" fmla="*/ 50 w 55"/>
              <a:gd name="T35" fmla="*/ 5 h 45"/>
              <a:gd name="T36" fmla="*/ 0 w 55"/>
              <a:gd name="T37" fmla="*/ 5 h 45"/>
              <a:gd name="T38" fmla="*/ 0 w 55"/>
              <a:gd name="T39" fmla="*/ 0 h 45"/>
              <a:gd name="T40" fmla="*/ 0 w 55"/>
              <a:gd name="T41" fmla="*/ 25 h 45"/>
              <a:gd name="T42" fmla="*/ 0 w 55"/>
              <a:gd name="T43" fmla="*/ 20 h 45"/>
              <a:gd name="T44" fmla="*/ 55 w 55"/>
              <a:gd name="T45" fmla="*/ 20 h 45"/>
              <a:gd name="T46" fmla="*/ 55 w 55"/>
              <a:gd name="T47" fmla="*/ 25 h 45"/>
              <a:gd name="T48" fmla="*/ 0 w 55"/>
              <a:gd name="T49" fmla="*/ 2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" h="45">
                <a:moveTo>
                  <a:pt x="45" y="45"/>
                </a:moveTo>
                <a:lnTo>
                  <a:pt x="0" y="45"/>
                </a:lnTo>
                <a:lnTo>
                  <a:pt x="0" y="40"/>
                </a:lnTo>
                <a:lnTo>
                  <a:pt x="45" y="40"/>
                </a:lnTo>
                <a:lnTo>
                  <a:pt x="45" y="45"/>
                </a:lnTo>
                <a:close/>
                <a:moveTo>
                  <a:pt x="52" y="35"/>
                </a:moveTo>
                <a:lnTo>
                  <a:pt x="0" y="35"/>
                </a:lnTo>
                <a:lnTo>
                  <a:pt x="0" y="30"/>
                </a:lnTo>
                <a:lnTo>
                  <a:pt x="52" y="30"/>
                </a:lnTo>
                <a:lnTo>
                  <a:pt x="52" y="35"/>
                </a:lnTo>
                <a:close/>
                <a:moveTo>
                  <a:pt x="40" y="15"/>
                </a:moveTo>
                <a:lnTo>
                  <a:pt x="0" y="15"/>
                </a:lnTo>
                <a:lnTo>
                  <a:pt x="0" y="10"/>
                </a:lnTo>
                <a:lnTo>
                  <a:pt x="40" y="10"/>
                </a:lnTo>
                <a:lnTo>
                  <a:pt x="40" y="15"/>
                </a:lnTo>
                <a:close/>
                <a:moveTo>
                  <a:pt x="0" y="0"/>
                </a:moveTo>
                <a:lnTo>
                  <a:pt x="50" y="0"/>
                </a:lnTo>
                <a:lnTo>
                  <a:pt x="50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25"/>
                </a:moveTo>
                <a:lnTo>
                  <a:pt x="0" y="20"/>
                </a:lnTo>
                <a:lnTo>
                  <a:pt x="55" y="20"/>
                </a:lnTo>
                <a:lnTo>
                  <a:pt x="55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1" name="Freeform 1025">
            <a:extLst>
              <a:ext uri="{FF2B5EF4-FFF2-40B4-BE49-F238E27FC236}">
                <a16:creationId xmlns:a16="http://schemas.microsoft.com/office/drawing/2014/main" id="{8B2F5252-432A-B248-991A-9A4FC059D9CD}"/>
              </a:ext>
            </a:extLst>
          </p:cNvPr>
          <p:cNvSpPr>
            <a:spLocks/>
          </p:cNvSpPr>
          <p:nvPr/>
        </p:nvSpPr>
        <p:spPr bwMode="auto">
          <a:xfrm>
            <a:off x="7383168" y="3365170"/>
            <a:ext cx="155848" cy="157423"/>
          </a:xfrm>
          <a:custGeom>
            <a:avLst/>
            <a:gdLst>
              <a:gd name="T0" fmla="*/ 0 w 80"/>
              <a:gd name="T1" fmla="*/ 0 h 96"/>
              <a:gd name="T2" fmla="*/ 80 w 80"/>
              <a:gd name="T3" fmla="*/ 0 h 96"/>
              <a:gd name="T4" fmla="*/ 80 w 80"/>
              <a:gd name="T5" fmla="*/ 28 h 96"/>
              <a:gd name="T6" fmla="*/ 73 w 80"/>
              <a:gd name="T7" fmla="*/ 28 h 96"/>
              <a:gd name="T8" fmla="*/ 70 w 80"/>
              <a:gd name="T9" fmla="*/ 13 h 96"/>
              <a:gd name="T10" fmla="*/ 53 w 80"/>
              <a:gd name="T11" fmla="*/ 8 h 96"/>
              <a:gd name="T12" fmla="*/ 48 w 80"/>
              <a:gd name="T13" fmla="*/ 8 h 96"/>
              <a:gd name="T14" fmla="*/ 48 w 80"/>
              <a:gd name="T15" fmla="*/ 83 h 96"/>
              <a:gd name="T16" fmla="*/ 50 w 80"/>
              <a:gd name="T17" fmla="*/ 91 h 96"/>
              <a:gd name="T18" fmla="*/ 60 w 80"/>
              <a:gd name="T19" fmla="*/ 93 h 96"/>
              <a:gd name="T20" fmla="*/ 60 w 80"/>
              <a:gd name="T21" fmla="*/ 96 h 96"/>
              <a:gd name="T22" fmla="*/ 20 w 80"/>
              <a:gd name="T23" fmla="*/ 96 h 96"/>
              <a:gd name="T24" fmla="*/ 20 w 80"/>
              <a:gd name="T25" fmla="*/ 93 h 96"/>
              <a:gd name="T26" fmla="*/ 30 w 80"/>
              <a:gd name="T27" fmla="*/ 90 h 96"/>
              <a:gd name="T28" fmla="*/ 32 w 80"/>
              <a:gd name="T29" fmla="*/ 82 h 96"/>
              <a:gd name="T30" fmla="*/ 32 w 80"/>
              <a:gd name="T31" fmla="*/ 8 h 96"/>
              <a:gd name="T32" fmla="*/ 25 w 80"/>
              <a:gd name="T33" fmla="*/ 8 h 96"/>
              <a:gd name="T34" fmla="*/ 10 w 80"/>
              <a:gd name="T35" fmla="*/ 13 h 96"/>
              <a:gd name="T36" fmla="*/ 7 w 80"/>
              <a:gd name="T37" fmla="*/ 28 h 96"/>
              <a:gd name="T38" fmla="*/ 0 w 80"/>
              <a:gd name="T39" fmla="*/ 28 h 96"/>
              <a:gd name="T40" fmla="*/ 0 w 80"/>
              <a:gd name="T41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0" h="96">
                <a:moveTo>
                  <a:pt x="0" y="0"/>
                </a:moveTo>
                <a:cubicBezTo>
                  <a:pt x="80" y="0"/>
                  <a:pt x="80" y="0"/>
                  <a:pt x="80" y="0"/>
                </a:cubicBezTo>
                <a:cubicBezTo>
                  <a:pt x="80" y="28"/>
                  <a:pt x="80" y="28"/>
                  <a:pt x="80" y="28"/>
                </a:cubicBezTo>
                <a:cubicBezTo>
                  <a:pt x="73" y="28"/>
                  <a:pt x="73" y="28"/>
                  <a:pt x="73" y="28"/>
                </a:cubicBezTo>
                <a:cubicBezTo>
                  <a:pt x="72" y="20"/>
                  <a:pt x="73" y="16"/>
                  <a:pt x="70" y="13"/>
                </a:cubicBezTo>
                <a:cubicBezTo>
                  <a:pt x="68" y="11"/>
                  <a:pt x="61" y="8"/>
                  <a:pt x="53" y="8"/>
                </a:cubicBezTo>
                <a:cubicBezTo>
                  <a:pt x="48" y="8"/>
                  <a:pt x="48" y="8"/>
                  <a:pt x="48" y="8"/>
                </a:cubicBezTo>
                <a:cubicBezTo>
                  <a:pt x="48" y="83"/>
                  <a:pt x="48" y="83"/>
                  <a:pt x="48" y="83"/>
                </a:cubicBezTo>
                <a:cubicBezTo>
                  <a:pt x="48" y="89"/>
                  <a:pt x="49" y="89"/>
                  <a:pt x="50" y="91"/>
                </a:cubicBezTo>
                <a:cubicBezTo>
                  <a:pt x="52" y="92"/>
                  <a:pt x="54" y="93"/>
                  <a:pt x="60" y="93"/>
                </a:cubicBezTo>
                <a:cubicBezTo>
                  <a:pt x="60" y="96"/>
                  <a:pt x="60" y="96"/>
                  <a:pt x="6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93"/>
                  <a:pt x="20" y="93"/>
                  <a:pt x="20" y="93"/>
                </a:cubicBezTo>
                <a:cubicBezTo>
                  <a:pt x="26" y="93"/>
                  <a:pt x="28" y="92"/>
                  <a:pt x="30" y="90"/>
                </a:cubicBezTo>
                <a:cubicBezTo>
                  <a:pt x="31" y="89"/>
                  <a:pt x="32" y="88"/>
                  <a:pt x="32" y="82"/>
                </a:cubicBezTo>
                <a:cubicBezTo>
                  <a:pt x="32" y="8"/>
                  <a:pt x="32" y="8"/>
                  <a:pt x="32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18" y="8"/>
                  <a:pt x="12" y="11"/>
                  <a:pt x="10" y="13"/>
                </a:cubicBezTo>
                <a:cubicBezTo>
                  <a:pt x="7" y="15"/>
                  <a:pt x="8" y="20"/>
                  <a:pt x="7" y="28"/>
                </a:cubicBezTo>
                <a:cubicBezTo>
                  <a:pt x="0" y="28"/>
                  <a:pt x="0" y="28"/>
                  <a:pt x="0" y="2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2" name="Freeform 1026">
            <a:extLst>
              <a:ext uri="{FF2B5EF4-FFF2-40B4-BE49-F238E27FC236}">
                <a16:creationId xmlns:a16="http://schemas.microsoft.com/office/drawing/2014/main" id="{4251A49B-A603-0442-B5D8-00093755B5DD}"/>
              </a:ext>
            </a:extLst>
          </p:cNvPr>
          <p:cNvSpPr>
            <a:spLocks noEditPoints="1"/>
          </p:cNvSpPr>
          <p:nvPr/>
        </p:nvSpPr>
        <p:spPr bwMode="auto">
          <a:xfrm>
            <a:off x="6998523" y="3360008"/>
            <a:ext cx="202604" cy="167745"/>
          </a:xfrm>
          <a:custGeom>
            <a:avLst/>
            <a:gdLst>
              <a:gd name="T0" fmla="*/ 96 w 104"/>
              <a:gd name="T1" fmla="*/ 88 h 104"/>
              <a:gd name="T2" fmla="*/ 92 w 104"/>
              <a:gd name="T3" fmla="*/ 92 h 104"/>
              <a:gd name="T4" fmla="*/ 83 w 104"/>
              <a:gd name="T5" fmla="*/ 83 h 104"/>
              <a:gd name="T6" fmla="*/ 87 w 104"/>
              <a:gd name="T7" fmla="*/ 79 h 104"/>
              <a:gd name="T8" fmla="*/ 96 w 104"/>
              <a:gd name="T9" fmla="*/ 88 h 104"/>
              <a:gd name="T10" fmla="*/ 56 w 104"/>
              <a:gd name="T11" fmla="*/ 104 h 104"/>
              <a:gd name="T12" fmla="*/ 48 w 104"/>
              <a:gd name="T13" fmla="*/ 104 h 104"/>
              <a:gd name="T14" fmla="*/ 48 w 104"/>
              <a:gd name="T15" fmla="*/ 92 h 104"/>
              <a:gd name="T16" fmla="*/ 56 w 104"/>
              <a:gd name="T17" fmla="*/ 92 h 104"/>
              <a:gd name="T18" fmla="*/ 56 w 104"/>
              <a:gd name="T19" fmla="*/ 104 h 104"/>
              <a:gd name="T20" fmla="*/ 21 w 104"/>
              <a:gd name="T21" fmla="*/ 83 h 104"/>
              <a:gd name="T22" fmla="*/ 12 w 104"/>
              <a:gd name="T23" fmla="*/ 92 h 104"/>
              <a:gd name="T24" fmla="*/ 8 w 104"/>
              <a:gd name="T25" fmla="*/ 88 h 104"/>
              <a:gd name="T26" fmla="*/ 17 w 104"/>
              <a:gd name="T27" fmla="*/ 79 h 104"/>
              <a:gd name="T28" fmla="*/ 21 w 104"/>
              <a:gd name="T29" fmla="*/ 83 h 104"/>
              <a:gd name="T30" fmla="*/ 12 w 104"/>
              <a:gd name="T31" fmla="*/ 56 h 104"/>
              <a:gd name="T32" fmla="*/ 0 w 104"/>
              <a:gd name="T33" fmla="*/ 56 h 104"/>
              <a:gd name="T34" fmla="*/ 0 w 104"/>
              <a:gd name="T35" fmla="*/ 48 h 104"/>
              <a:gd name="T36" fmla="*/ 12 w 104"/>
              <a:gd name="T37" fmla="*/ 48 h 104"/>
              <a:gd name="T38" fmla="*/ 12 w 104"/>
              <a:gd name="T39" fmla="*/ 56 h 104"/>
              <a:gd name="T40" fmla="*/ 12 w 104"/>
              <a:gd name="T41" fmla="*/ 17 h 104"/>
              <a:gd name="T42" fmla="*/ 17 w 104"/>
              <a:gd name="T43" fmla="*/ 12 h 104"/>
              <a:gd name="T44" fmla="*/ 26 w 104"/>
              <a:gd name="T45" fmla="*/ 21 h 104"/>
              <a:gd name="T46" fmla="*/ 21 w 104"/>
              <a:gd name="T47" fmla="*/ 26 h 104"/>
              <a:gd name="T48" fmla="*/ 12 w 104"/>
              <a:gd name="T49" fmla="*/ 17 h 104"/>
              <a:gd name="T50" fmla="*/ 48 w 104"/>
              <a:gd name="T51" fmla="*/ 0 h 104"/>
              <a:gd name="T52" fmla="*/ 56 w 104"/>
              <a:gd name="T53" fmla="*/ 0 h 104"/>
              <a:gd name="T54" fmla="*/ 56 w 104"/>
              <a:gd name="T55" fmla="*/ 12 h 104"/>
              <a:gd name="T56" fmla="*/ 48 w 104"/>
              <a:gd name="T57" fmla="*/ 12 h 104"/>
              <a:gd name="T58" fmla="*/ 48 w 104"/>
              <a:gd name="T59" fmla="*/ 0 h 104"/>
              <a:gd name="T60" fmla="*/ 52 w 104"/>
              <a:gd name="T61" fmla="*/ 25 h 104"/>
              <a:gd name="T62" fmla="*/ 25 w 104"/>
              <a:gd name="T63" fmla="*/ 52 h 104"/>
              <a:gd name="T64" fmla="*/ 52 w 104"/>
              <a:gd name="T65" fmla="*/ 79 h 104"/>
              <a:gd name="T66" fmla="*/ 52 w 104"/>
              <a:gd name="T67" fmla="*/ 25 h 104"/>
              <a:gd name="T68" fmla="*/ 52 w 104"/>
              <a:gd name="T69" fmla="*/ 84 h 104"/>
              <a:gd name="T70" fmla="*/ 20 w 104"/>
              <a:gd name="T71" fmla="*/ 52 h 104"/>
              <a:gd name="T72" fmla="*/ 52 w 104"/>
              <a:gd name="T73" fmla="*/ 20 h 104"/>
              <a:gd name="T74" fmla="*/ 84 w 104"/>
              <a:gd name="T75" fmla="*/ 52 h 104"/>
              <a:gd name="T76" fmla="*/ 52 w 104"/>
              <a:gd name="T77" fmla="*/ 84 h 104"/>
              <a:gd name="T78" fmla="*/ 79 w 104"/>
              <a:gd name="T79" fmla="*/ 21 h 104"/>
              <a:gd name="T80" fmla="*/ 88 w 104"/>
              <a:gd name="T81" fmla="*/ 12 h 104"/>
              <a:gd name="T82" fmla="*/ 92 w 104"/>
              <a:gd name="T83" fmla="*/ 16 h 104"/>
              <a:gd name="T84" fmla="*/ 83 w 104"/>
              <a:gd name="T85" fmla="*/ 25 h 104"/>
              <a:gd name="T86" fmla="*/ 79 w 104"/>
              <a:gd name="T87" fmla="*/ 21 h 104"/>
              <a:gd name="T88" fmla="*/ 92 w 104"/>
              <a:gd name="T89" fmla="*/ 56 h 104"/>
              <a:gd name="T90" fmla="*/ 92 w 104"/>
              <a:gd name="T91" fmla="*/ 48 h 104"/>
              <a:gd name="T92" fmla="*/ 104 w 104"/>
              <a:gd name="T93" fmla="*/ 48 h 104"/>
              <a:gd name="T94" fmla="*/ 104 w 104"/>
              <a:gd name="T95" fmla="*/ 56 h 104"/>
              <a:gd name="T96" fmla="*/ 92 w 104"/>
              <a:gd name="T97" fmla="*/ 5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4" h="104">
                <a:moveTo>
                  <a:pt x="96" y="88"/>
                </a:moveTo>
                <a:cubicBezTo>
                  <a:pt x="92" y="92"/>
                  <a:pt x="92" y="92"/>
                  <a:pt x="92" y="92"/>
                </a:cubicBezTo>
                <a:cubicBezTo>
                  <a:pt x="83" y="83"/>
                  <a:pt x="83" y="83"/>
                  <a:pt x="83" y="83"/>
                </a:cubicBezTo>
                <a:cubicBezTo>
                  <a:pt x="87" y="79"/>
                  <a:pt x="87" y="79"/>
                  <a:pt x="87" y="79"/>
                </a:cubicBezTo>
                <a:lnTo>
                  <a:pt x="96" y="88"/>
                </a:lnTo>
                <a:close/>
                <a:moveTo>
                  <a:pt x="56" y="104"/>
                </a:moveTo>
                <a:cubicBezTo>
                  <a:pt x="48" y="104"/>
                  <a:pt x="48" y="104"/>
                  <a:pt x="48" y="104"/>
                </a:cubicBezTo>
                <a:cubicBezTo>
                  <a:pt x="48" y="92"/>
                  <a:pt x="48" y="92"/>
                  <a:pt x="48" y="92"/>
                </a:cubicBezTo>
                <a:cubicBezTo>
                  <a:pt x="56" y="92"/>
                  <a:pt x="56" y="92"/>
                  <a:pt x="56" y="92"/>
                </a:cubicBezTo>
                <a:lnTo>
                  <a:pt x="56" y="104"/>
                </a:lnTo>
                <a:close/>
                <a:moveTo>
                  <a:pt x="21" y="83"/>
                </a:moveTo>
                <a:cubicBezTo>
                  <a:pt x="12" y="92"/>
                  <a:pt x="12" y="92"/>
                  <a:pt x="12" y="92"/>
                </a:cubicBezTo>
                <a:cubicBezTo>
                  <a:pt x="8" y="88"/>
                  <a:pt x="8" y="88"/>
                  <a:pt x="8" y="88"/>
                </a:cubicBezTo>
                <a:cubicBezTo>
                  <a:pt x="17" y="79"/>
                  <a:pt x="17" y="79"/>
                  <a:pt x="17" y="79"/>
                </a:cubicBezTo>
                <a:lnTo>
                  <a:pt x="21" y="83"/>
                </a:lnTo>
                <a:close/>
                <a:moveTo>
                  <a:pt x="12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48"/>
                  <a:pt x="0" y="48"/>
                  <a:pt x="0" y="48"/>
                </a:cubicBezTo>
                <a:cubicBezTo>
                  <a:pt x="12" y="48"/>
                  <a:pt x="12" y="48"/>
                  <a:pt x="12" y="48"/>
                </a:cubicBezTo>
                <a:lnTo>
                  <a:pt x="12" y="56"/>
                </a:lnTo>
                <a:close/>
                <a:moveTo>
                  <a:pt x="12" y="17"/>
                </a:moveTo>
                <a:cubicBezTo>
                  <a:pt x="17" y="12"/>
                  <a:pt x="17" y="12"/>
                  <a:pt x="17" y="12"/>
                </a:cubicBezTo>
                <a:cubicBezTo>
                  <a:pt x="26" y="21"/>
                  <a:pt x="26" y="21"/>
                  <a:pt x="26" y="21"/>
                </a:cubicBezTo>
                <a:cubicBezTo>
                  <a:pt x="21" y="26"/>
                  <a:pt x="21" y="26"/>
                  <a:pt x="21" y="26"/>
                </a:cubicBezTo>
                <a:lnTo>
                  <a:pt x="12" y="17"/>
                </a:lnTo>
                <a:close/>
                <a:moveTo>
                  <a:pt x="48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12"/>
                  <a:pt x="56" y="12"/>
                  <a:pt x="56" y="12"/>
                </a:cubicBezTo>
                <a:cubicBezTo>
                  <a:pt x="48" y="12"/>
                  <a:pt x="48" y="12"/>
                  <a:pt x="48" y="12"/>
                </a:cubicBezTo>
                <a:lnTo>
                  <a:pt x="48" y="0"/>
                </a:lnTo>
                <a:close/>
                <a:moveTo>
                  <a:pt x="52" y="25"/>
                </a:moveTo>
                <a:cubicBezTo>
                  <a:pt x="37" y="25"/>
                  <a:pt x="25" y="37"/>
                  <a:pt x="25" y="52"/>
                </a:cubicBezTo>
                <a:cubicBezTo>
                  <a:pt x="25" y="67"/>
                  <a:pt x="37" y="79"/>
                  <a:pt x="52" y="79"/>
                </a:cubicBezTo>
                <a:lnTo>
                  <a:pt x="52" y="25"/>
                </a:lnTo>
                <a:close/>
                <a:moveTo>
                  <a:pt x="52" y="84"/>
                </a:moveTo>
                <a:cubicBezTo>
                  <a:pt x="34" y="84"/>
                  <a:pt x="20" y="70"/>
                  <a:pt x="20" y="52"/>
                </a:cubicBezTo>
                <a:cubicBezTo>
                  <a:pt x="20" y="34"/>
                  <a:pt x="34" y="20"/>
                  <a:pt x="52" y="20"/>
                </a:cubicBezTo>
                <a:cubicBezTo>
                  <a:pt x="70" y="20"/>
                  <a:pt x="84" y="34"/>
                  <a:pt x="84" y="52"/>
                </a:cubicBezTo>
                <a:cubicBezTo>
                  <a:pt x="84" y="70"/>
                  <a:pt x="70" y="84"/>
                  <a:pt x="52" y="84"/>
                </a:cubicBezTo>
                <a:close/>
                <a:moveTo>
                  <a:pt x="79" y="21"/>
                </a:moveTo>
                <a:cubicBezTo>
                  <a:pt x="88" y="12"/>
                  <a:pt x="88" y="12"/>
                  <a:pt x="88" y="12"/>
                </a:cubicBezTo>
                <a:cubicBezTo>
                  <a:pt x="92" y="16"/>
                  <a:pt x="92" y="16"/>
                  <a:pt x="92" y="16"/>
                </a:cubicBezTo>
                <a:cubicBezTo>
                  <a:pt x="83" y="25"/>
                  <a:pt x="83" y="25"/>
                  <a:pt x="83" y="25"/>
                </a:cubicBezTo>
                <a:lnTo>
                  <a:pt x="79" y="21"/>
                </a:lnTo>
                <a:close/>
                <a:moveTo>
                  <a:pt x="92" y="56"/>
                </a:moveTo>
                <a:cubicBezTo>
                  <a:pt x="92" y="48"/>
                  <a:pt x="92" y="48"/>
                  <a:pt x="92" y="48"/>
                </a:cubicBezTo>
                <a:cubicBezTo>
                  <a:pt x="104" y="48"/>
                  <a:pt x="104" y="48"/>
                  <a:pt x="104" y="48"/>
                </a:cubicBezTo>
                <a:cubicBezTo>
                  <a:pt x="104" y="56"/>
                  <a:pt x="104" y="56"/>
                  <a:pt x="104" y="56"/>
                </a:cubicBezTo>
                <a:lnTo>
                  <a:pt x="92" y="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3" name="Freeform 1027">
            <a:extLst>
              <a:ext uri="{FF2B5EF4-FFF2-40B4-BE49-F238E27FC236}">
                <a16:creationId xmlns:a16="http://schemas.microsoft.com/office/drawing/2014/main" id="{98010EF2-27B1-2F4D-AEDE-5DBD8CB928F8}"/>
              </a:ext>
            </a:extLst>
          </p:cNvPr>
          <p:cNvSpPr>
            <a:spLocks noEditPoints="1"/>
          </p:cNvSpPr>
          <p:nvPr/>
        </p:nvSpPr>
        <p:spPr bwMode="auto">
          <a:xfrm>
            <a:off x="6755649" y="3366460"/>
            <a:ext cx="124679" cy="154841"/>
          </a:xfrm>
          <a:custGeom>
            <a:avLst/>
            <a:gdLst>
              <a:gd name="T0" fmla="*/ 0 w 64"/>
              <a:gd name="T1" fmla="*/ 64 h 96"/>
              <a:gd name="T2" fmla="*/ 32 w 64"/>
              <a:gd name="T3" fmla="*/ 96 h 96"/>
              <a:gd name="T4" fmla="*/ 64 w 64"/>
              <a:gd name="T5" fmla="*/ 64 h 96"/>
              <a:gd name="T6" fmla="*/ 32 w 64"/>
              <a:gd name="T7" fmla="*/ 0 h 96"/>
              <a:gd name="T8" fmla="*/ 0 w 64"/>
              <a:gd name="T9" fmla="*/ 64 h 96"/>
              <a:gd name="T10" fmla="*/ 47 w 64"/>
              <a:gd name="T11" fmla="*/ 40 h 96"/>
              <a:gd name="T12" fmla="*/ 56 w 64"/>
              <a:gd name="T13" fmla="*/ 67 h 96"/>
              <a:gd name="T14" fmla="*/ 32 w 64"/>
              <a:gd name="T15" fmla="*/ 88 h 96"/>
              <a:gd name="T16" fmla="*/ 47 w 64"/>
              <a:gd name="T17" fmla="*/ 4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4" h="96">
                <a:moveTo>
                  <a:pt x="0" y="64"/>
                </a:moveTo>
                <a:cubicBezTo>
                  <a:pt x="0" y="82"/>
                  <a:pt x="14" y="96"/>
                  <a:pt x="32" y="96"/>
                </a:cubicBezTo>
                <a:cubicBezTo>
                  <a:pt x="50" y="96"/>
                  <a:pt x="64" y="82"/>
                  <a:pt x="64" y="64"/>
                </a:cubicBezTo>
                <a:cubicBezTo>
                  <a:pt x="64" y="46"/>
                  <a:pt x="32" y="0"/>
                  <a:pt x="32" y="0"/>
                </a:cubicBezTo>
                <a:cubicBezTo>
                  <a:pt x="32" y="0"/>
                  <a:pt x="0" y="46"/>
                  <a:pt x="0" y="64"/>
                </a:cubicBezTo>
                <a:close/>
                <a:moveTo>
                  <a:pt x="47" y="40"/>
                </a:moveTo>
                <a:cubicBezTo>
                  <a:pt x="47" y="40"/>
                  <a:pt x="57" y="52"/>
                  <a:pt x="56" y="67"/>
                </a:cubicBezTo>
                <a:cubicBezTo>
                  <a:pt x="55" y="81"/>
                  <a:pt x="32" y="88"/>
                  <a:pt x="32" y="88"/>
                </a:cubicBezTo>
                <a:cubicBezTo>
                  <a:pt x="58" y="73"/>
                  <a:pt x="47" y="40"/>
                  <a:pt x="47" y="4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4" name="Freeform 1028">
            <a:extLst>
              <a:ext uri="{FF2B5EF4-FFF2-40B4-BE49-F238E27FC236}">
                <a16:creationId xmlns:a16="http://schemas.microsoft.com/office/drawing/2014/main" id="{225F5923-78E3-214B-A433-FD33E5BAF3E9}"/>
              </a:ext>
            </a:extLst>
          </p:cNvPr>
          <p:cNvSpPr>
            <a:spLocks noEditPoints="1"/>
          </p:cNvSpPr>
          <p:nvPr/>
        </p:nvSpPr>
        <p:spPr bwMode="auto">
          <a:xfrm>
            <a:off x="6417881" y="3362589"/>
            <a:ext cx="196369" cy="162584"/>
          </a:xfrm>
          <a:custGeom>
            <a:avLst/>
            <a:gdLst>
              <a:gd name="T0" fmla="*/ 58 w 100"/>
              <a:gd name="T1" fmla="*/ 54 h 100"/>
              <a:gd name="T2" fmla="*/ 58 w 100"/>
              <a:gd name="T3" fmla="*/ 46 h 100"/>
              <a:gd name="T4" fmla="*/ 66 w 100"/>
              <a:gd name="T5" fmla="*/ 46 h 100"/>
              <a:gd name="T6" fmla="*/ 66 w 100"/>
              <a:gd name="T7" fmla="*/ 54 h 100"/>
              <a:gd name="T8" fmla="*/ 58 w 100"/>
              <a:gd name="T9" fmla="*/ 54 h 100"/>
              <a:gd name="T10" fmla="*/ 46 w 100"/>
              <a:gd name="T11" fmla="*/ 66 h 100"/>
              <a:gd name="T12" fmla="*/ 46 w 100"/>
              <a:gd name="T13" fmla="*/ 58 h 100"/>
              <a:gd name="T14" fmla="*/ 54 w 100"/>
              <a:gd name="T15" fmla="*/ 58 h 100"/>
              <a:gd name="T16" fmla="*/ 54 w 100"/>
              <a:gd name="T17" fmla="*/ 66 h 100"/>
              <a:gd name="T18" fmla="*/ 46 w 100"/>
              <a:gd name="T19" fmla="*/ 66 h 100"/>
              <a:gd name="T20" fmla="*/ 46 w 100"/>
              <a:gd name="T21" fmla="*/ 42 h 100"/>
              <a:gd name="T22" fmla="*/ 46 w 100"/>
              <a:gd name="T23" fmla="*/ 34 h 100"/>
              <a:gd name="T24" fmla="*/ 54 w 100"/>
              <a:gd name="T25" fmla="*/ 34 h 100"/>
              <a:gd name="T26" fmla="*/ 54 w 100"/>
              <a:gd name="T27" fmla="*/ 42 h 100"/>
              <a:gd name="T28" fmla="*/ 46 w 100"/>
              <a:gd name="T29" fmla="*/ 42 h 100"/>
              <a:gd name="T30" fmla="*/ 34 w 100"/>
              <a:gd name="T31" fmla="*/ 54 h 100"/>
              <a:gd name="T32" fmla="*/ 34 w 100"/>
              <a:gd name="T33" fmla="*/ 46 h 100"/>
              <a:gd name="T34" fmla="*/ 42 w 100"/>
              <a:gd name="T35" fmla="*/ 46 h 100"/>
              <a:gd name="T36" fmla="*/ 42 w 100"/>
              <a:gd name="T37" fmla="*/ 54 h 100"/>
              <a:gd name="T38" fmla="*/ 34 w 100"/>
              <a:gd name="T39" fmla="*/ 54 h 100"/>
              <a:gd name="T40" fmla="*/ 50 w 100"/>
              <a:gd name="T41" fmla="*/ 23 h 100"/>
              <a:gd name="T42" fmla="*/ 23 w 100"/>
              <a:gd name="T43" fmla="*/ 50 h 100"/>
              <a:gd name="T44" fmla="*/ 50 w 100"/>
              <a:gd name="T45" fmla="*/ 77 h 100"/>
              <a:gd name="T46" fmla="*/ 77 w 100"/>
              <a:gd name="T47" fmla="*/ 50 h 100"/>
              <a:gd name="T48" fmla="*/ 50 w 100"/>
              <a:gd name="T49" fmla="*/ 23 h 100"/>
              <a:gd name="T50" fmla="*/ 81 w 100"/>
              <a:gd name="T51" fmla="*/ 46 h 100"/>
              <a:gd name="T52" fmla="*/ 93 w 100"/>
              <a:gd name="T53" fmla="*/ 34 h 100"/>
              <a:gd name="T54" fmla="*/ 93 w 100"/>
              <a:gd name="T55" fmla="*/ 11 h 100"/>
              <a:gd name="T56" fmla="*/ 89 w 100"/>
              <a:gd name="T57" fmla="*/ 7 h 100"/>
              <a:gd name="T58" fmla="*/ 66 w 100"/>
              <a:gd name="T59" fmla="*/ 7 h 100"/>
              <a:gd name="T60" fmla="*/ 54 w 100"/>
              <a:gd name="T61" fmla="*/ 19 h 100"/>
              <a:gd name="T62" fmla="*/ 81 w 100"/>
              <a:gd name="T63" fmla="*/ 46 h 100"/>
              <a:gd name="T64" fmla="*/ 19 w 100"/>
              <a:gd name="T65" fmla="*/ 54 h 100"/>
              <a:gd name="T66" fmla="*/ 7 w 100"/>
              <a:gd name="T67" fmla="*/ 66 h 100"/>
              <a:gd name="T68" fmla="*/ 7 w 100"/>
              <a:gd name="T69" fmla="*/ 89 h 100"/>
              <a:gd name="T70" fmla="*/ 11 w 100"/>
              <a:gd name="T71" fmla="*/ 93 h 100"/>
              <a:gd name="T72" fmla="*/ 34 w 100"/>
              <a:gd name="T73" fmla="*/ 93 h 100"/>
              <a:gd name="T74" fmla="*/ 46 w 100"/>
              <a:gd name="T75" fmla="*/ 81 h 100"/>
              <a:gd name="T76" fmla="*/ 19 w 100"/>
              <a:gd name="T77" fmla="*/ 54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0" h="100">
                <a:moveTo>
                  <a:pt x="58" y="54"/>
                </a:moveTo>
                <a:cubicBezTo>
                  <a:pt x="56" y="52"/>
                  <a:pt x="56" y="48"/>
                  <a:pt x="58" y="46"/>
                </a:cubicBezTo>
                <a:cubicBezTo>
                  <a:pt x="60" y="44"/>
                  <a:pt x="64" y="44"/>
                  <a:pt x="66" y="46"/>
                </a:cubicBezTo>
                <a:cubicBezTo>
                  <a:pt x="68" y="48"/>
                  <a:pt x="68" y="52"/>
                  <a:pt x="66" y="54"/>
                </a:cubicBezTo>
                <a:cubicBezTo>
                  <a:pt x="64" y="56"/>
                  <a:pt x="60" y="56"/>
                  <a:pt x="58" y="54"/>
                </a:cubicBezTo>
                <a:close/>
                <a:moveTo>
                  <a:pt x="46" y="66"/>
                </a:moveTo>
                <a:cubicBezTo>
                  <a:pt x="44" y="64"/>
                  <a:pt x="44" y="60"/>
                  <a:pt x="46" y="58"/>
                </a:cubicBezTo>
                <a:cubicBezTo>
                  <a:pt x="48" y="56"/>
                  <a:pt x="52" y="56"/>
                  <a:pt x="54" y="58"/>
                </a:cubicBezTo>
                <a:cubicBezTo>
                  <a:pt x="56" y="60"/>
                  <a:pt x="56" y="64"/>
                  <a:pt x="54" y="66"/>
                </a:cubicBezTo>
                <a:cubicBezTo>
                  <a:pt x="52" y="68"/>
                  <a:pt x="48" y="68"/>
                  <a:pt x="46" y="66"/>
                </a:cubicBezTo>
                <a:close/>
                <a:moveTo>
                  <a:pt x="46" y="42"/>
                </a:moveTo>
                <a:cubicBezTo>
                  <a:pt x="44" y="40"/>
                  <a:pt x="44" y="36"/>
                  <a:pt x="46" y="34"/>
                </a:cubicBezTo>
                <a:cubicBezTo>
                  <a:pt x="48" y="32"/>
                  <a:pt x="52" y="32"/>
                  <a:pt x="54" y="34"/>
                </a:cubicBezTo>
                <a:cubicBezTo>
                  <a:pt x="56" y="36"/>
                  <a:pt x="56" y="40"/>
                  <a:pt x="54" y="42"/>
                </a:cubicBezTo>
                <a:cubicBezTo>
                  <a:pt x="52" y="44"/>
                  <a:pt x="48" y="44"/>
                  <a:pt x="46" y="42"/>
                </a:cubicBezTo>
                <a:close/>
                <a:moveTo>
                  <a:pt x="34" y="54"/>
                </a:moveTo>
                <a:cubicBezTo>
                  <a:pt x="32" y="52"/>
                  <a:pt x="32" y="48"/>
                  <a:pt x="34" y="46"/>
                </a:cubicBezTo>
                <a:cubicBezTo>
                  <a:pt x="36" y="44"/>
                  <a:pt x="40" y="44"/>
                  <a:pt x="42" y="46"/>
                </a:cubicBezTo>
                <a:cubicBezTo>
                  <a:pt x="44" y="48"/>
                  <a:pt x="44" y="52"/>
                  <a:pt x="42" y="54"/>
                </a:cubicBezTo>
                <a:cubicBezTo>
                  <a:pt x="40" y="56"/>
                  <a:pt x="36" y="56"/>
                  <a:pt x="34" y="54"/>
                </a:cubicBezTo>
                <a:close/>
                <a:moveTo>
                  <a:pt x="50" y="23"/>
                </a:moveTo>
                <a:cubicBezTo>
                  <a:pt x="23" y="50"/>
                  <a:pt x="23" y="50"/>
                  <a:pt x="23" y="50"/>
                </a:cubicBezTo>
                <a:cubicBezTo>
                  <a:pt x="50" y="77"/>
                  <a:pt x="50" y="77"/>
                  <a:pt x="50" y="77"/>
                </a:cubicBezTo>
                <a:cubicBezTo>
                  <a:pt x="77" y="50"/>
                  <a:pt x="77" y="50"/>
                  <a:pt x="77" y="50"/>
                </a:cubicBezTo>
                <a:lnTo>
                  <a:pt x="50" y="23"/>
                </a:lnTo>
                <a:close/>
                <a:moveTo>
                  <a:pt x="81" y="46"/>
                </a:moveTo>
                <a:cubicBezTo>
                  <a:pt x="93" y="34"/>
                  <a:pt x="93" y="34"/>
                  <a:pt x="93" y="34"/>
                </a:cubicBezTo>
                <a:cubicBezTo>
                  <a:pt x="100" y="28"/>
                  <a:pt x="100" y="17"/>
                  <a:pt x="93" y="11"/>
                </a:cubicBezTo>
                <a:cubicBezTo>
                  <a:pt x="89" y="7"/>
                  <a:pt x="89" y="7"/>
                  <a:pt x="89" y="7"/>
                </a:cubicBezTo>
                <a:cubicBezTo>
                  <a:pt x="83" y="0"/>
                  <a:pt x="72" y="0"/>
                  <a:pt x="66" y="7"/>
                </a:cubicBezTo>
                <a:cubicBezTo>
                  <a:pt x="54" y="19"/>
                  <a:pt x="54" y="19"/>
                  <a:pt x="54" y="19"/>
                </a:cubicBezTo>
                <a:lnTo>
                  <a:pt x="81" y="46"/>
                </a:lnTo>
                <a:close/>
                <a:moveTo>
                  <a:pt x="19" y="54"/>
                </a:moveTo>
                <a:cubicBezTo>
                  <a:pt x="7" y="66"/>
                  <a:pt x="7" y="66"/>
                  <a:pt x="7" y="66"/>
                </a:cubicBezTo>
                <a:cubicBezTo>
                  <a:pt x="0" y="72"/>
                  <a:pt x="0" y="83"/>
                  <a:pt x="7" y="89"/>
                </a:cubicBezTo>
                <a:cubicBezTo>
                  <a:pt x="11" y="93"/>
                  <a:pt x="11" y="93"/>
                  <a:pt x="11" y="93"/>
                </a:cubicBezTo>
                <a:cubicBezTo>
                  <a:pt x="17" y="100"/>
                  <a:pt x="28" y="100"/>
                  <a:pt x="34" y="93"/>
                </a:cubicBezTo>
                <a:cubicBezTo>
                  <a:pt x="46" y="81"/>
                  <a:pt x="46" y="81"/>
                  <a:pt x="46" y="81"/>
                </a:cubicBezTo>
                <a:lnTo>
                  <a:pt x="19" y="5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5" name="Freeform 1029">
            <a:extLst>
              <a:ext uri="{FF2B5EF4-FFF2-40B4-BE49-F238E27FC236}">
                <a16:creationId xmlns:a16="http://schemas.microsoft.com/office/drawing/2014/main" id="{38B83FF5-4502-0D4A-B3FE-C7A2EE69C29F}"/>
              </a:ext>
            </a:extLst>
          </p:cNvPr>
          <p:cNvSpPr>
            <a:spLocks noEditPoints="1"/>
          </p:cNvSpPr>
          <p:nvPr/>
        </p:nvSpPr>
        <p:spPr bwMode="auto">
          <a:xfrm>
            <a:off x="6122431" y="3405170"/>
            <a:ext cx="180783" cy="77421"/>
          </a:xfrm>
          <a:custGeom>
            <a:avLst/>
            <a:gdLst>
              <a:gd name="T0" fmla="*/ 66 w 92"/>
              <a:gd name="T1" fmla="*/ 37 h 49"/>
              <a:gd name="T2" fmla="*/ 65 w 92"/>
              <a:gd name="T3" fmla="*/ 37 h 49"/>
              <a:gd name="T4" fmla="*/ 77 w 92"/>
              <a:gd name="T5" fmla="*/ 30 h 49"/>
              <a:gd name="T6" fmla="*/ 92 w 92"/>
              <a:gd name="T7" fmla="*/ 15 h 49"/>
              <a:gd name="T8" fmla="*/ 76 w 92"/>
              <a:gd name="T9" fmla="*/ 0 h 49"/>
              <a:gd name="T10" fmla="*/ 61 w 92"/>
              <a:gd name="T11" fmla="*/ 15 h 49"/>
              <a:gd name="T12" fmla="*/ 66 w 92"/>
              <a:gd name="T13" fmla="*/ 26 h 49"/>
              <a:gd name="T14" fmla="*/ 56 w 92"/>
              <a:gd name="T15" fmla="*/ 31 h 49"/>
              <a:gd name="T16" fmla="*/ 18 w 92"/>
              <a:gd name="T17" fmla="*/ 9 h 49"/>
              <a:gd name="T18" fmla="*/ 1 w 92"/>
              <a:gd name="T19" fmla="*/ 12 h 49"/>
              <a:gd name="T20" fmla="*/ 46 w 92"/>
              <a:gd name="T21" fmla="*/ 37 h 49"/>
              <a:gd name="T22" fmla="*/ 46 w 92"/>
              <a:gd name="T23" fmla="*/ 37 h 49"/>
              <a:gd name="T24" fmla="*/ 66 w 92"/>
              <a:gd name="T25" fmla="*/ 37 h 49"/>
              <a:gd name="T26" fmla="*/ 76 w 92"/>
              <a:gd name="T27" fmla="*/ 6 h 49"/>
              <a:gd name="T28" fmla="*/ 86 w 92"/>
              <a:gd name="T29" fmla="*/ 15 h 49"/>
              <a:gd name="T30" fmla="*/ 76 w 92"/>
              <a:gd name="T31" fmla="*/ 24 h 49"/>
              <a:gd name="T32" fmla="*/ 67 w 92"/>
              <a:gd name="T33" fmla="*/ 15 h 49"/>
              <a:gd name="T34" fmla="*/ 76 w 92"/>
              <a:gd name="T35" fmla="*/ 6 h 49"/>
              <a:gd name="T36" fmla="*/ 0 w 92"/>
              <a:gd name="T37" fmla="*/ 41 h 49"/>
              <a:gd name="T38" fmla="*/ 0 w 92"/>
              <a:gd name="T39" fmla="*/ 49 h 49"/>
              <a:gd name="T40" fmla="*/ 12 w 92"/>
              <a:gd name="T41" fmla="*/ 49 h 49"/>
              <a:gd name="T42" fmla="*/ 12 w 92"/>
              <a:gd name="T43" fmla="*/ 41 h 49"/>
              <a:gd name="T44" fmla="*/ 0 w 92"/>
              <a:gd name="T45" fmla="*/ 41 h 49"/>
              <a:gd name="T46" fmla="*/ 20 w 92"/>
              <a:gd name="T47" fmla="*/ 41 h 49"/>
              <a:gd name="T48" fmla="*/ 20 w 92"/>
              <a:gd name="T49" fmla="*/ 49 h 49"/>
              <a:gd name="T50" fmla="*/ 32 w 92"/>
              <a:gd name="T51" fmla="*/ 49 h 49"/>
              <a:gd name="T52" fmla="*/ 32 w 92"/>
              <a:gd name="T53" fmla="*/ 41 h 49"/>
              <a:gd name="T54" fmla="*/ 20 w 92"/>
              <a:gd name="T55" fmla="*/ 41 h 49"/>
              <a:gd name="T56" fmla="*/ 40 w 92"/>
              <a:gd name="T57" fmla="*/ 41 h 49"/>
              <a:gd name="T58" fmla="*/ 40 w 92"/>
              <a:gd name="T59" fmla="*/ 49 h 49"/>
              <a:gd name="T60" fmla="*/ 52 w 92"/>
              <a:gd name="T61" fmla="*/ 49 h 49"/>
              <a:gd name="T62" fmla="*/ 52 w 92"/>
              <a:gd name="T63" fmla="*/ 41 h 49"/>
              <a:gd name="T64" fmla="*/ 40 w 92"/>
              <a:gd name="T65" fmla="*/ 41 h 49"/>
              <a:gd name="T66" fmla="*/ 60 w 92"/>
              <a:gd name="T67" fmla="*/ 41 h 49"/>
              <a:gd name="T68" fmla="*/ 60 w 92"/>
              <a:gd name="T69" fmla="*/ 49 h 49"/>
              <a:gd name="T70" fmla="*/ 72 w 92"/>
              <a:gd name="T71" fmla="*/ 49 h 49"/>
              <a:gd name="T72" fmla="*/ 72 w 92"/>
              <a:gd name="T73" fmla="*/ 41 h 49"/>
              <a:gd name="T74" fmla="*/ 60 w 92"/>
              <a:gd name="T75" fmla="*/ 41 h 49"/>
              <a:gd name="T76" fmla="*/ 80 w 92"/>
              <a:gd name="T77" fmla="*/ 41 h 49"/>
              <a:gd name="T78" fmla="*/ 80 w 92"/>
              <a:gd name="T79" fmla="*/ 49 h 49"/>
              <a:gd name="T80" fmla="*/ 92 w 92"/>
              <a:gd name="T81" fmla="*/ 49 h 49"/>
              <a:gd name="T82" fmla="*/ 92 w 92"/>
              <a:gd name="T83" fmla="*/ 41 h 49"/>
              <a:gd name="T84" fmla="*/ 80 w 92"/>
              <a:gd name="T85" fmla="*/ 41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2" h="49">
                <a:moveTo>
                  <a:pt x="66" y="37"/>
                </a:moveTo>
                <a:cubicBezTo>
                  <a:pt x="65" y="37"/>
                  <a:pt x="65" y="37"/>
                  <a:pt x="65" y="37"/>
                </a:cubicBezTo>
                <a:cubicBezTo>
                  <a:pt x="77" y="30"/>
                  <a:pt x="77" y="30"/>
                  <a:pt x="77" y="30"/>
                </a:cubicBezTo>
                <a:cubicBezTo>
                  <a:pt x="85" y="30"/>
                  <a:pt x="92" y="23"/>
                  <a:pt x="92" y="15"/>
                </a:cubicBezTo>
                <a:cubicBezTo>
                  <a:pt x="92" y="7"/>
                  <a:pt x="85" y="0"/>
                  <a:pt x="76" y="0"/>
                </a:cubicBezTo>
                <a:cubicBezTo>
                  <a:pt x="68" y="0"/>
                  <a:pt x="61" y="7"/>
                  <a:pt x="61" y="15"/>
                </a:cubicBezTo>
                <a:cubicBezTo>
                  <a:pt x="61" y="19"/>
                  <a:pt x="63" y="23"/>
                  <a:pt x="66" y="26"/>
                </a:cubicBezTo>
                <a:cubicBezTo>
                  <a:pt x="56" y="31"/>
                  <a:pt x="56" y="31"/>
                  <a:pt x="56" y="31"/>
                </a:cubicBezTo>
                <a:cubicBezTo>
                  <a:pt x="18" y="9"/>
                  <a:pt x="18" y="9"/>
                  <a:pt x="18" y="9"/>
                </a:cubicBezTo>
                <a:cubicBezTo>
                  <a:pt x="12" y="6"/>
                  <a:pt x="6" y="8"/>
                  <a:pt x="1" y="12"/>
                </a:cubicBezTo>
                <a:cubicBezTo>
                  <a:pt x="46" y="37"/>
                  <a:pt x="46" y="37"/>
                  <a:pt x="46" y="37"/>
                </a:cubicBezTo>
                <a:cubicBezTo>
                  <a:pt x="46" y="37"/>
                  <a:pt x="46" y="37"/>
                  <a:pt x="46" y="37"/>
                </a:cubicBezTo>
                <a:lnTo>
                  <a:pt x="66" y="37"/>
                </a:lnTo>
                <a:close/>
                <a:moveTo>
                  <a:pt x="76" y="6"/>
                </a:moveTo>
                <a:cubicBezTo>
                  <a:pt x="81" y="6"/>
                  <a:pt x="86" y="10"/>
                  <a:pt x="86" y="15"/>
                </a:cubicBezTo>
                <a:cubicBezTo>
                  <a:pt x="86" y="20"/>
                  <a:pt x="81" y="24"/>
                  <a:pt x="76" y="24"/>
                </a:cubicBezTo>
                <a:cubicBezTo>
                  <a:pt x="71" y="24"/>
                  <a:pt x="67" y="20"/>
                  <a:pt x="67" y="15"/>
                </a:cubicBezTo>
                <a:cubicBezTo>
                  <a:pt x="67" y="10"/>
                  <a:pt x="71" y="6"/>
                  <a:pt x="76" y="6"/>
                </a:cubicBezTo>
                <a:close/>
                <a:moveTo>
                  <a:pt x="0" y="41"/>
                </a:moveTo>
                <a:cubicBezTo>
                  <a:pt x="0" y="49"/>
                  <a:pt x="0" y="49"/>
                  <a:pt x="0" y="49"/>
                </a:cubicBezTo>
                <a:cubicBezTo>
                  <a:pt x="12" y="49"/>
                  <a:pt x="12" y="49"/>
                  <a:pt x="12" y="49"/>
                </a:cubicBezTo>
                <a:cubicBezTo>
                  <a:pt x="12" y="41"/>
                  <a:pt x="12" y="41"/>
                  <a:pt x="12" y="41"/>
                </a:cubicBezTo>
                <a:lnTo>
                  <a:pt x="0" y="41"/>
                </a:lnTo>
                <a:close/>
                <a:moveTo>
                  <a:pt x="20" y="41"/>
                </a:moveTo>
                <a:cubicBezTo>
                  <a:pt x="20" y="49"/>
                  <a:pt x="20" y="49"/>
                  <a:pt x="20" y="49"/>
                </a:cubicBezTo>
                <a:cubicBezTo>
                  <a:pt x="32" y="49"/>
                  <a:pt x="32" y="49"/>
                  <a:pt x="32" y="49"/>
                </a:cubicBezTo>
                <a:cubicBezTo>
                  <a:pt x="32" y="41"/>
                  <a:pt x="32" y="41"/>
                  <a:pt x="32" y="41"/>
                </a:cubicBezTo>
                <a:lnTo>
                  <a:pt x="20" y="41"/>
                </a:lnTo>
                <a:close/>
                <a:moveTo>
                  <a:pt x="40" y="41"/>
                </a:moveTo>
                <a:cubicBezTo>
                  <a:pt x="40" y="49"/>
                  <a:pt x="40" y="49"/>
                  <a:pt x="40" y="49"/>
                </a:cubicBezTo>
                <a:cubicBezTo>
                  <a:pt x="52" y="49"/>
                  <a:pt x="52" y="49"/>
                  <a:pt x="52" y="49"/>
                </a:cubicBezTo>
                <a:cubicBezTo>
                  <a:pt x="52" y="41"/>
                  <a:pt x="52" y="41"/>
                  <a:pt x="52" y="41"/>
                </a:cubicBezTo>
                <a:lnTo>
                  <a:pt x="40" y="41"/>
                </a:lnTo>
                <a:close/>
                <a:moveTo>
                  <a:pt x="60" y="41"/>
                </a:moveTo>
                <a:cubicBezTo>
                  <a:pt x="60" y="49"/>
                  <a:pt x="60" y="49"/>
                  <a:pt x="60" y="49"/>
                </a:cubicBezTo>
                <a:cubicBezTo>
                  <a:pt x="72" y="49"/>
                  <a:pt x="72" y="49"/>
                  <a:pt x="72" y="49"/>
                </a:cubicBezTo>
                <a:cubicBezTo>
                  <a:pt x="72" y="41"/>
                  <a:pt x="72" y="41"/>
                  <a:pt x="72" y="41"/>
                </a:cubicBezTo>
                <a:lnTo>
                  <a:pt x="60" y="41"/>
                </a:lnTo>
                <a:close/>
                <a:moveTo>
                  <a:pt x="80" y="41"/>
                </a:moveTo>
                <a:cubicBezTo>
                  <a:pt x="80" y="49"/>
                  <a:pt x="80" y="49"/>
                  <a:pt x="80" y="49"/>
                </a:cubicBezTo>
                <a:cubicBezTo>
                  <a:pt x="92" y="49"/>
                  <a:pt x="92" y="49"/>
                  <a:pt x="92" y="49"/>
                </a:cubicBezTo>
                <a:cubicBezTo>
                  <a:pt x="92" y="41"/>
                  <a:pt x="92" y="41"/>
                  <a:pt x="92" y="41"/>
                </a:cubicBezTo>
                <a:lnTo>
                  <a:pt x="80" y="4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6" name="Freeform 1030">
            <a:extLst>
              <a:ext uri="{FF2B5EF4-FFF2-40B4-BE49-F238E27FC236}">
                <a16:creationId xmlns:a16="http://schemas.microsoft.com/office/drawing/2014/main" id="{C1CBDB1F-AEE2-D241-BFBE-537BBBBB30F8}"/>
              </a:ext>
            </a:extLst>
          </p:cNvPr>
          <p:cNvSpPr>
            <a:spLocks noEditPoints="1"/>
          </p:cNvSpPr>
          <p:nvPr/>
        </p:nvSpPr>
        <p:spPr bwMode="auto">
          <a:xfrm>
            <a:off x="5819042" y="3358718"/>
            <a:ext cx="208838" cy="170326"/>
          </a:xfrm>
          <a:custGeom>
            <a:avLst/>
            <a:gdLst>
              <a:gd name="T0" fmla="*/ 99 w 106"/>
              <a:gd name="T1" fmla="*/ 61 h 106"/>
              <a:gd name="T2" fmla="*/ 77 w 106"/>
              <a:gd name="T3" fmla="*/ 61 h 106"/>
              <a:gd name="T4" fmla="*/ 73 w 106"/>
              <a:gd name="T5" fmla="*/ 49 h 106"/>
              <a:gd name="T6" fmla="*/ 62 w 106"/>
              <a:gd name="T7" fmla="*/ 52 h 106"/>
              <a:gd name="T8" fmla="*/ 50 w 106"/>
              <a:gd name="T9" fmla="*/ 96 h 106"/>
              <a:gd name="T10" fmla="*/ 36 w 106"/>
              <a:gd name="T11" fmla="*/ 106 h 106"/>
              <a:gd name="T12" fmla="*/ 50 w 106"/>
              <a:gd name="T13" fmla="*/ 55 h 106"/>
              <a:gd name="T14" fmla="*/ 0 w 106"/>
              <a:gd name="T15" fmla="*/ 70 h 106"/>
              <a:gd name="T16" fmla="*/ 10 w 106"/>
              <a:gd name="T17" fmla="*/ 56 h 106"/>
              <a:gd name="T18" fmla="*/ 54 w 106"/>
              <a:gd name="T19" fmla="*/ 44 h 106"/>
              <a:gd name="T20" fmla="*/ 57 w 106"/>
              <a:gd name="T21" fmla="*/ 33 h 106"/>
              <a:gd name="T22" fmla="*/ 45 w 106"/>
              <a:gd name="T23" fmla="*/ 29 h 106"/>
              <a:gd name="T24" fmla="*/ 45 w 106"/>
              <a:gd name="T25" fmla="*/ 7 h 106"/>
              <a:gd name="T26" fmla="*/ 68 w 106"/>
              <a:gd name="T27" fmla="*/ 7 h 106"/>
              <a:gd name="T28" fmla="*/ 68 w 106"/>
              <a:gd name="T29" fmla="*/ 29 h 106"/>
              <a:gd name="T30" fmla="*/ 65 w 106"/>
              <a:gd name="T31" fmla="*/ 41 h 106"/>
              <a:gd name="T32" fmla="*/ 78 w 106"/>
              <a:gd name="T33" fmla="*/ 38 h 106"/>
              <a:gd name="T34" fmla="*/ 99 w 106"/>
              <a:gd name="T35" fmla="*/ 38 h 106"/>
              <a:gd name="T36" fmla="*/ 99 w 106"/>
              <a:gd name="T37" fmla="*/ 61 h 106"/>
              <a:gd name="T38" fmla="*/ 82 w 106"/>
              <a:gd name="T39" fmla="*/ 43 h 106"/>
              <a:gd name="T40" fmla="*/ 82 w 106"/>
              <a:gd name="T41" fmla="*/ 56 h 106"/>
              <a:gd name="T42" fmla="*/ 95 w 106"/>
              <a:gd name="T43" fmla="*/ 56 h 106"/>
              <a:gd name="T44" fmla="*/ 95 w 106"/>
              <a:gd name="T45" fmla="*/ 43 h 106"/>
              <a:gd name="T46" fmla="*/ 82 w 106"/>
              <a:gd name="T47" fmla="*/ 43 h 106"/>
              <a:gd name="T48" fmla="*/ 50 w 106"/>
              <a:gd name="T49" fmla="*/ 11 h 106"/>
              <a:gd name="T50" fmla="*/ 50 w 106"/>
              <a:gd name="T51" fmla="*/ 25 h 106"/>
              <a:gd name="T52" fmla="*/ 63 w 106"/>
              <a:gd name="T53" fmla="*/ 25 h 106"/>
              <a:gd name="T54" fmla="*/ 63 w 106"/>
              <a:gd name="T55" fmla="*/ 11 h 106"/>
              <a:gd name="T56" fmla="*/ 50 w 106"/>
              <a:gd name="T57" fmla="*/ 11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6" h="106">
                <a:moveTo>
                  <a:pt x="99" y="61"/>
                </a:moveTo>
                <a:cubicBezTo>
                  <a:pt x="93" y="67"/>
                  <a:pt x="83" y="67"/>
                  <a:pt x="77" y="61"/>
                </a:cubicBezTo>
                <a:cubicBezTo>
                  <a:pt x="74" y="57"/>
                  <a:pt x="72" y="53"/>
                  <a:pt x="73" y="49"/>
                </a:cubicBezTo>
                <a:cubicBezTo>
                  <a:pt x="62" y="52"/>
                  <a:pt x="62" y="52"/>
                  <a:pt x="62" y="52"/>
                </a:cubicBezTo>
                <a:cubicBezTo>
                  <a:pt x="50" y="96"/>
                  <a:pt x="50" y="96"/>
                  <a:pt x="50" y="96"/>
                </a:cubicBezTo>
                <a:cubicBezTo>
                  <a:pt x="48" y="102"/>
                  <a:pt x="43" y="105"/>
                  <a:pt x="36" y="106"/>
                </a:cubicBezTo>
                <a:cubicBezTo>
                  <a:pt x="50" y="55"/>
                  <a:pt x="50" y="55"/>
                  <a:pt x="50" y="55"/>
                </a:cubicBezTo>
                <a:cubicBezTo>
                  <a:pt x="0" y="70"/>
                  <a:pt x="0" y="70"/>
                  <a:pt x="0" y="70"/>
                </a:cubicBezTo>
                <a:cubicBezTo>
                  <a:pt x="1" y="63"/>
                  <a:pt x="4" y="58"/>
                  <a:pt x="10" y="56"/>
                </a:cubicBezTo>
                <a:cubicBezTo>
                  <a:pt x="54" y="44"/>
                  <a:pt x="54" y="44"/>
                  <a:pt x="54" y="44"/>
                </a:cubicBezTo>
                <a:cubicBezTo>
                  <a:pt x="57" y="33"/>
                  <a:pt x="57" y="33"/>
                  <a:pt x="57" y="33"/>
                </a:cubicBezTo>
                <a:cubicBezTo>
                  <a:pt x="53" y="34"/>
                  <a:pt x="49" y="32"/>
                  <a:pt x="45" y="29"/>
                </a:cubicBezTo>
                <a:cubicBezTo>
                  <a:pt x="39" y="23"/>
                  <a:pt x="39" y="13"/>
                  <a:pt x="45" y="7"/>
                </a:cubicBezTo>
                <a:cubicBezTo>
                  <a:pt x="52" y="0"/>
                  <a:pt x="61" y="0"/>
                  <a:pt x="68" y="7"/>
                </a:cubicBezTo>
                <a:cubicBezTo>
                  <a:pt x="74" y="13"/>
                  <a:pt x="74" y="22"/>
                  <a:pt x="68" y="29"/>
                </a:cubicBezTo>
                <a:cubicBezTo>
                  <a:pt x="65" y="41"/>
                  <a:pt x="65" y="41"/>
                  <a:pt x="65" y="41"/>
                </a:cubicBezTo>
                <a:cubicBezTo>
                  <a:pt x="78" y="38"/>
                  <a:pt x="78" y="38"/>
                  <a:pt x="78" y="38"/>
                </a:cubicBezTo>
                <a:cubicBezTo>
                  <a:pt x="84" y="32"/>
                  <a:pt x="94" y="33"/>
                  <a:pt x="99" y="38"/>
                </a:cubicBezTo>
                <a:cubicBezTo>
                  <a:pt x="106" y="45"/>
                  <a:pt x="106" y="55"/>
                  <a:pt x="99" y="61"/>
                </a:cubicBezTo>
                <a:close/>
                <a:moveTo>
                  <a:pt x="82" y="43"/>
                </a:moveTo>
                <a:cubicBezTo>
                  <a:pt x="78" y="47"/>
                  <a:pt x="78" y="53"/>
                  <a:pt x="82" y="56"/>
                </a:cubicBezTo>
                <a:cubicBezTo>
                  <a:pt x="85" y="60"/>
                  <a:pt x="91" y="60"/>
                  <a:pt x="95" y="56"/>
                </a:cubicBezTo>
                <a:cubicBezTo>
                  <a:pt x="99" y="53"/>
                  <a:pt x="99" y="47"/>
                  <a:pt x="95" y="43"/>
                </a:cubicBezTo>
                <a:cubicBezTo>
                  <a:pt x="91" y="39"/>
                  <a:pt x="85" y="39"/>
                  <a:pt x="82" y="43"/>
                </a:cubicBezTo>
                <a:close/>
                <a:moveTo>
                  <a:pt x="50" y="11"/>
                </a:moveTo>
                <a:cubicBezTo>
                  <a:pt x="46" y="15"/>
                  <a:pt x="46" y="21"/>
                  <a:pt x="50" y="25"/>
                </a:cubicBezTo>
                <a:cubicBezTo>
                  <a:pt x="53" y="28"/>
                  <a:pt x="60" y="28"/>
                  <a:pt x="63" y="25"/>
                </a:cubicBezTo>
                <a:cubicBezTo>
                  <a:pt x="67" y="21"/>
                  <a:pt x="67" y="15"/>
                  <a:pt x="63" y="11"/>
                </a:cubicBezTo>
                <a:cubicBezTo>
                  <a:pt x="60" y="7"/>
                  <a:pt x="53" y="7"/>
                  <a:pt x="50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7" name="Freeform 1031">
            <a:extLst>
              <a:ext uri="{FF2B5EF4-FFF2-40B4-BE49-F238E27FC236}">
                <a16:creationId xmlns:a16="http://schemas.microsoft.com/office/drawing/2014/main" id="{A3C77244-D8CA-7E43-AB7C-B8D29784EEC5}"/>
              </a:ext>
            </a:extLst>
          </p:cNvPr>
          <p:cNvSpPr>
            <a:spLocks noEditPoints="1"/>
          </p:cNvSpPr>
          <p:nvPr/>
        </p:nvSpPr>
        <p:spPr bwMode="auto">
          <a:xfrm>
            <a:off x="5518857" y="3372911"/>
            <a:ext cx="196369" cy="141939"/>
          </a:xfrm>
          <a:custGeom>
            <a:avLst/>
            <a:gdLst>
              <a:gd name="T0" fmla="*/ 41 w 101"/>
              <a:gd name="T1" fmla="*/ 84 h 88"/>
              <a:gd name="T2" fmla="*/ 24 w 101"/>
              <a:gd name="T3" fmla="*/ 80 h 88"/>
              <a:gd name="T4" fmla="*/ 33 w 101"/>
              <a:gd name="T5" fmla="*/ 33 h 88"/>
              <a:gd name="T6" fmla="*/ 47 w 101"/>
              <a:gd name="T7" fmla="*/ 80 h 88"/>
              <a:gd name="T8" fmla="*/ 67 w 101"/>
              <a:gd name="T9" fmla="*/ 2 h 88"/>
              <a:gd name="T10" fmla="*/ 58 w 101"/>
              <a:gd name="T11" fmla="*/ 2 h 88"/>
              <a:gd name="T12" fmla="*/ 3 w 101"/>
              <a:gd name="T13" fmla="*/ 66 h 88"/>
              <a:gd name="T14" fmla="*/ 30 w 101"/>
              <a:gd name="T15" fmla="*/ 88 h 88"/>
              <a:gd name="T16" fmla="*/ 52 w 101"/>
              <a:gd name="T17" fmla="*/ 82 h 88"/>
              <a:gd name="T18" fmla="*/ 95 w 101"/>
              <a:gd name="T19" fmla="*/ 30 h 88"/>
              <a:gd name="T20" fmla="*/ 79 w 101"/>
              <a:gd name="T21" fmla="*/ 76 h 88"/>
              <a:gd name="T22" fmla="*/ 79 w 101"/>
              <a:gd name="T23" fmla="*/ 72 h 88"/>
              <a:gd name="T24" fmla="*/ 73 w 101"/>
              <a:gd name="T25" fmla="*/ 82 h 88"/>
              <a:gd name="T26" fmla="*/ 77 w 101"/>
              <a:gd name="T27" fmla="*/ 82 h 88"/>
              <a:gd name="T28" fmla="*/ 73 w 101"/>
              <a:gd name="T29" fmla="*/ 82 h 88"/>
              <a:gd name="T30" fmla="*/ 87 w 101"/>
              <a:gd name="T31" fmla="*/ 84 h 88"/>
              <a:gd name="T32" fmla="*/ 87 w 101"/>
              <a:gd name="T33" fmla="*/ 80 h 88"/>
              <a:gd name="T34" fmla="*/ 89 w 101"/>
              <a:gd name="T35" fmla="*/ 70 h 88"/>
              <a:gd name="T36" fmla="*/ 93 w 101"/>
              <a:gd name="T37" fmla="*/ 70 h 88"/>
              <a:gd name="T38" fmla="*/ 89 w 101"/>
              <a:gd name="T39" fmla="*/ 70 h 88"/>
              <a:gd name="T40" fmla="*/ 99 w 101"/>
              <a:gd name="T41" fmla="*/ 84 h 88"/>
              <a:gd name="T42" fmla="*/ 99 w 101"/>
              <a:gd name="T43" fmla="*/ 80 h 88"/>
              <a:gd name="T44" fmla="*/ 97 w 101"/>
              <a:gd name="T45" fmla="*/ 74 h 88"/>
              <a:gd name="T46" fmla="*/ 101 w 101"/>
              <a:gd name="T47" fmla="*/ 74 h 88"/>
              <a:gd name="T48" fmla="*/ 97 w 101"/>
              <a:gd name="T49" fmla="*/ 74 h 88"/>
              <a:gd name="T50" fmla="*/ 67 w 101"/>
              <a:gd name="T51" fmla="*/ 84 h 88"/>
              <a:gd name="T52" fmla="*/ 67 w 101"/>
              <a:gd name="T53" fmla="*/ 80 h 88"/>
              <a:gd name="T54" fmla="*/ 57 w 101"/>
              <a:gd name="T55" fmla="*/ 86 h 88"/>
              <a:gd name="T56" fmla="*/ 61 w 101"/>
              <a:gd name="T57" fmla="*/ 86 h 88"/>
              <a:gd name="T58" fmla="*/ 57 w 101"/>
              <a:gd name="T59" fmla="*/ 86 h 88"/>
              <a:gd name="T60" fmla="*/ 99 w 101"/>
              <a:gd name="T61" fmla="*/ 64 h 88"/>
              <a:gd name="T62" fmla="*/ 99 w 101"/>
              <a:gd name="T63" fmla="*/ 6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1" h="88">
                <a:moveTo>
                  <a:pt x="47" y="80"/>
                </a:moveTo>
                <a:cubicBezTo>
                  <a:pt x="46" y="82"/>
                  <a:pt x="43" y="84"/>
                  <a:pt x="41" y="84"/>
                </a:cubicBezTo>
                <a:cubicBezTo>
                  <a:pt x="30" y="84"/>
                  <a:pt x="30" y="84"/>
                  <a:pt x="30" y="84"/>
                </a:cubicBezTo>
                <a:cubicBezTo>
                  <a:pt x="28" y="84"/>
                  <a:pt x="25" y="82"/>
                  <a:pt x="24" y="80"/>
                </a:cubicBezTo>
                <a:cubicBezTo>
                  <a:pt x="5" y="60"/>
                  <a:pt x="5" y="60"/>
                  <a:pt x="5" y="60"/>
                </a:cubicBezTo>
                <a:cubicBezTo>
                  <a:pt x="33" y="33"/>
                  <a:pt x="33" y="33"/>
                  <a:pt x="33" y="33"/>
                </a:cubicBezTo>
                <a:cubicBezTo>
                  <a:pt x="64" y="64"/>
                  <a:pt x="64" y="64"/>
                  <a:pt x="64" y="64"/>
                </a:cubicBezTo>
                <a:lnTo>
                  <a:pt x="47" y="80"/>
                </a:lnTo>
                <a:close/>
                <a:moveTo>
                  <a:pt x="95" y="30"/>
                </a:moveTo>
                <a:cubicBezTo>
                  <a:pt x="67" y="2"/>
                  <a:pt x="67" y="2"/>
                  <a:pt x="67" y="2"/>
                </a:cubicBezTo>
                <a:cubicBezTo>
                  <a:pt x="66" y="1"/>
                  <a:pt x="64" y="0"/>
                  <a:pt x="62" y="0"/>
                </a:cubicBezTo>
                <a:cubicBezTo>
                  <a:pt x="61" y="0"/>
                  <a:pt x="59" y="1"/>
                  <a:pt x="58" y="2"/>
                </a:cubicBezTo>
                <a:cubicBezTo>
                  <a:pt x="3" y="56"/>
                  <a:pt x="3" y="56"/>
                  <a:pt x="3" y="56"/>
                </a:cubicBezTo>
                <a:cubicBezTo>
                  <a:pt x="0" y="59"/>
                  <a:pt x="0" y="63"/>
                  <a:pt x="3" y="66"/>
                </a:cubicBezTo>
                <a:cubicBezTo>
                  <a:pt x="19" y="82"/>
                  <a:pt x="19" y="82"/>
                  <a:pt x="19" y="82"/>
                </a:cubicBezTo>
                <a:cubicBezTo>
                  <a:pt x="21" y="85"/>
                  <a:pt x="27" y="88"/>
                  <a:pt x="30" y="88"/>
                </a:cubicBezTo>
                <a:cubicBezTo>
                  <a:pt x="41" y="88"/>
                  <a:pt x="41" y="88"/>
                  <a:pt x="41" y="88"/>
                </a:cubicBezTo>
                <a:cubicBezTo>
                  <a:pt x="45" y="88"/>
                  <a:pt x="50" y="85"/>
                  <a:pt x="52" y="82"/>
                </a:cubicBezTo>
                <a:cubicBezTo>
                  <a:pt x="95" y="40"/>
                  <a:pt x="95" y="40"/>
                  <a:pt x="95" y="40"/>
                </a:cubicBezTo>
                <a:cubicBezTo>
                  <a:pt x="98" y="37"/>
                  <a:pt x="98" y="32"/>
                  <a:pt x="95" y="30"/>
                </a:cubicBezTo>
                <a:close/>
                <a:moveTo>
                  <a:pt x="77" y="74"/>
                </a:moveTo>
                <a:cubicBezTo>
                  <a:pt x="77" y="75"/>
                  <a:pt x="78" y="76"/>
                  <a:pt x="79" y="76"/>
                </a:cubicBezTo>
                <a:cubicBezTo>
                  <a:pt x="80" y="76"/>
                  <a:pt x="81" y="75"/>
                  <a:pt x="81" y="74"/>
                </a:cubicBezTo>
                <a:cubicBezTo>
                  <a:pt x="81" y="73"/>
                  <a:pt x="80" y="72"/>
                  <a:pt x="79" y="72"/>
                </a:cubicBezTo>
                <a:cubicBezTo>
                  <a:pt x="78" y="72"/>
                  <a:pt x="77" y="73"/>
                  <a:pt x="77" y="74"/>
                </a:cubicBezTo>
                <a:close/>
                <a:moveTo>
                  <a:pt x="73" y="82"/>
                </a:moveTo>
                <a:cubicBezTo>
                  <a:pt x="73" y="83"/>
                  <a:pt x="74" y="84"/>
                  <a:pt x="75" y="84"/>
                </a:cubicBezTo>
                <a:cubicBezTo>
                  <a:pt x="76" y="84"/>
                  <a:pt x="77" y="83"/>
                  <a:pt x="77" y="82"/>
                </a:cubicBezTo>
                <a:cubicBezTo>
                  <a:pt x="77" y="81"/>
                  <a:pt x="76" y="80"/>
                  <a:pt x="75" y="80"/>
                </a:cubicBezTo>
                <a:cubicBezTo>
                  <a:pt x="74" y="80"/>
                  <a:pt x="73" y="81"/>
                  <a:pt x="73" y="82"/>
                </a:cubicBezTo>
                <a:close/>
                <a:moveTo>
                  <a:pt x="85" y="82"/>
                </a:moveTo>
                <a:cubicBezTo>
                  <a:pt x="85" y="83"/>
                  <a:pt x="86" y="84"/>
                  <a:pt x="87" y="84"/>
                </a:cubicBezTo>
                <a:cubicBezTo>
                  <a:pt x="88" y="84"/>
                  <a:pt x="89" y="83"/>
                  <a:pt x="89" y="82"/>
                </a:cubicBezTo>
                <a:cubicBezTo>
                  <a:pt x="89" y="81"/>
                  <a:pt x="88" y="80"/>
                  <a:pt x="87" y="80"/>
                </a:cubicBezTo>
                <a:cubicBezTo>
                  <a:pt x="86" y="80"/>
                  <a:pt x="85" y="81"/>
                  <a:pt x="85" y="82"/>
                </a:cubicBezTo>
                <a:close/>
                <a:moveTo>
                  <a:pt x="89" y="70"/>
                </a:moveTo>
                <a:cubicBezTo>
                  <a:pt x="89" y="71"/>
                  <a:pt x="90" y="72"/>
                  <a:pt x="91" y="72"/>
                </a:cubicBezTo>
                <a:cubicBezTo>
                  <a:pt x="92" y="72"/>
                  <a:pt x="93" y="71"/>
                  <a:pt x="93" y="70"/>
                </a:cubicBezTo>
                <a:cubicBezTo>
                  <a:pt x="93" y="69"/>
                  <a:pt x="92" y="68"/>
                  <a:pt x="91" y="68"/>
                </a:cubicBezTo>
                <a:cubicBezTo>
                  <a:pt x="90" y="68"/>
                  <a:pt x="89" y="69"/>
                  <a:pt x="89" y="70"/>
                </a:cubicBezTo>
                <a:close/>
                <a:moveTo>
                  <a:pt x="97" y="82"/>
                </a:moveTo>
                <a:cubicBezTo>
                  <a:pt x="97" y="83"/>
                  <a:pt x="98" y="84"/>
                  <a:pt x="99" y="84"/>
                </a:cubicBezTo>
                <a:cubicBezTo>
                  <a:pt x="100" y="84"/>
                  <a:pt x="101" y="83"/>
                  <a:pt x="101" y="82"/>
                </a:cubicBezTo>
                <a:cubicBezTo>
                  <a:pt x="101" y="81"/>
                  <a:pt x="100" y="80"/>
                  <a:pt x="99" y="80"/>
                </a:cubicBezTo>
                <a:cubicBezTo>
                  <a:pt x="98" y="80"/>
                  <a:pt x="97" y="81"/>
                  <a:pt x="97" y="82"/>
                </a:cubicBezTo>
                <a:close/>
                <a:moveTo>
                  <a:pt x="97" y="74"/>
                </a:moveTo>
                <a:cubicBezTo>
                  <a:pt x="97" y="75"/>
                  <a:pt x="98" y="76"/>
                  <a:pt x="99" y="76"/>
                </a:cubicBezTo>
                <a:cubicBezTo>
                  <a:pt x="100" y="76"/>
                  <a:pt x="101" y="75"/>
                  <a:pt x="101" y="74"/>
                </a:cubicBezTo>
                <a:cubicBezTo>
                  <a:pt x="101" y="73"/>
                  <a:pt x="100" y="72"/>
                  <a:pt x="99" y="72"/>
                </a:cubicBezTo>
                <a:cubicBezTo>
                  <a:pt x="98" y="72"/>
                  <a:pt x="97" y="73"/>
                  <a:pt x="97" y="74"/>
                </a:cubicBezTo>
                <a:close/>
                <a:moveTo>
                  <a:pt x="65" y="82"/>
                </a:moveTo>
                <a:cubicBezTo>
                  <a:pt x="65" y="83"/>
                  <a:pt x="66" y="84"/>
                  <a:pt x="67" y="84"/>
                </a:cubicBezTo>
                <a:cubicBezTo>
                  <a:pt x="68" y="84"/>
                  <a:pt x="69" y="83"/>
                  <a:pt x="69" y="82"/>
                </a:cubicBezTo>
                <a:cubicBezTo>
                  <a:pt x="69" y="81"/>
                  <a:pt x="68" y="80"/>
                  <a:pt x="67" y="80"/>
                </a:cubicBezTo>
                <a:cubicBezTo>
                  <a:pt x="66" y="80"/>
                  <a:pt x="65" y="81"/>
                  <a:pt x="65" y="82"/>
                </a:cubicBezTo>
                <a:close/>
                <a:moveTo>
                  <a:pt x="57" y="86"/>
                </a:moveTo>
                <a:cubicBezTo>
                  <a:pt x="57" y="87"/>
                  <a:pt x="58" y="88"/>
                  <a:pt x="59" y="88"/>
                </a:cubicBezTo>
                <a:cubicBezTo>
                  <a:pt x="60" y="88"/>
                  <a:pt x="61" y="87"/>
                  <a:pt x="61" y="86"/>
                </a:cubicBezTo>
                <a:cubicBezTo>
                  <a:pt x="61" y="85"/>
                  <a:pt x="60" y="84"/>
                  <a:pt x="59" y="84"/>
                </a:cubicBezTo>
                <a:cubicBezTo>
                  <a:pt x="58" y="84"/>
                  <a:pt x="57" y="85"/>
                  <a:pt x="57" y="86"/>
                </a:cubicBezTo>
                <a:close/>
                <a:moveTo>
                  <a:pt x="97" y="62"/>
                </a:moveTo>
                <a:cubicBezTo>
                  <a:pt x="97" y="63"/>
                  <a:pt x="98" y="64"/>
                  <a:pt x="99" y="64"/>
                </a:cubicBezTo>
                <a:cubicBezTo>
                  <a:pt x="100" y="64"/>
                  <a:pt x="101" y="63"/>
                  <a:pt x="101" y="62"/>
                </a:cubicBezTo>
                <a:cubicBezTo>
                  <a:pt x="101" y="61"/>
                  <a:pt x="100" y="60"/>
                  <a:pt x="99" y="60"/>
                </a:cubicBezTo>
                <a:cubicBezTo>
                  <a:pt x="98" y="60"/>
                  <a:pt x="97" y="61"/>
                  <a:pt x="97" y="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8" name="Freeform 1032">
            <a:extLst>
              <a:ext uri="{FF2B5EF4-FFF2-40B4-BE49-F238E27FC236}">
                <a16:creationId xmlns:a16="http://schemas.microsoft.com/office/drawing/2014/main" id="{5C5632E6-6E4C-134D-AE78-261D12614B5D}"/>
              </a:ext>
            </a:extLst>
          </p:cNvPr>
          <p:cNvSpPr>
            <a:spLocks noEditPoints="1"/>
          </p:cNvSpPr>
          <p:nvPr/>
        </p:nvSpPr>
        <p:spPr bwMode="auto">
          <a:xfrm>
            <a:off x="5185300" y="3365170"/>
            <a:ext cx="190135" cy="157423"/>
          </a:xfrm>
          <a:custGeom>
            <a:avLst/>
            <a:gdLst>
              <a:gd name="T0" fmla="*/ 25 w 98"/>
              <a:gd name="T1" fmla="*/ 83 h 97"/>
              <a:gd name="T2" fmla="*/ 22 w 98"/>
              <a:gd name="T3" fmla="*/ 84 h 97"/>
              <a:gd name="T4" fmla="*/ 19 w 98"/>
              <a:gd name="T5" fmla="*/ 84 h 97"/>
              <a:gd name="T6" fmla="*/ 14 w 98"/>
              <a:gd name="T7" fmla="*/ 89 h 97"/>
              <a:gd name="T8" fmla="*/ 13 w 98"/>
              <a:gd name="T9" fmla="*/ 89 h 97"/>
              <a:gd name="T10" fmla="*/ 9 w 98"/>
              <a:gd name="T11" fmla="*/ 89 h 97"/>
              <a:gd name="T12" fmla="*/ 9 w 98"/>
              <a:gd name="T13" fmla="*/ 84 h 97"/>
              <a:gd name="T14" fmla="*/ 16 w 98"/>
              <a:gd name="T15" fmla="*/ 78 h 97"/>
              <a:gd name="T16" fmla="*/ 14 w 98"/>
              <a:gd name="T17" fmla="*/ 79 h 97"/>
              <a:gd name="T18" fmla="*/ 15 w 98"/>
              <a:gd name="T19" fmla="*/ 73 h 97"/>
              <a:gd name="T20" fmla="*/ 55 w 98"/>
              <a:gd name="T21" fmla="*/ 33 h 97"/>
              <a:gd name="T22" fmla="*/ 65 w 98"/>
              <a:gd name="T23" fmla="*/ 43 h 97"/>
              <a:gd name="T24" fmla="*/ 25 w 98"/>
              <a:gd name="T25" fmla="*/ 83 h 97"/>
              <a:gd name="T26" fmla="*/ 94 w 98"/>
              <a:gd name="T27" fmla="*/ 10 h 97"/>
              <a:gd name="T28" fmla="*/ 88 w 98"/>
              <a:gd name="T29" fmla="*/ 4 h 97"/>
              <a:gd name="T30" fmla="*/ 75 w 98"/>
              <a:gd name="T31" fmla="*/ 4 h 97"/>
              <a:gd name="T32" fmla="*/ 61 w 98"/>
              <a:gd name="T33" fmla="*/ 17 h 97"/>
              <a:gd name="T34" fmla="*/ 55 w 98"/>
              <a:gd name="T35" fmla="*/ 11 h 97"/>
              <a:gd name="T36" fmla="*/ 42 w 98"/>
              <a:gd name="T37" fmla="*/ 24 h 97"/>
              <a:gd name="T38" fmla="*/ 47 w 98"/>
              <a:gd name="T39" fmla="*/ 29 h 97"/>
              <a:gd name="T40" fmla="*/ 11 w 98"/>
              <a:gd name="T41" fmla="*/ 66 h 97"/>
              <a:gd name="T42" fmla="*/ 7 w 98"/>
              <a:gd name="T43" fmla="*/ 75 h 97"/>
              <a:gd name="T44" fmla="*/ 4 w 98"/>
              <a:gd name="T45" fmla="*/ 77 h 97"/>
              <a:gd name="T46" fmla="*/ 4 w 98"/>
              <a:gd name="T47" fmla="*/ 94 h 97"/>
              <a:gd name="T48" fmla="*/ 13 w 98"/>
              <a:gd name="T49" fmla="*/ 97 h 97"/>
              <a:gd name="T50" fmla="*/ 21 w 98"/>
              <a:gd name="T51" fmla="*/ 94 h 97"/>
              <a:gd name="T52" fmla="*/ 23 w 98"/>
              <a:gd name="T53" fmla="*/ 91 h 97"/>
              <a:gd name="T54" fmla="*/ 32 w 98"/>
              <a:gd name="T55" fmla="*/ 87 h 97"/>
              <a:gd name="T56" fmla="*/ 69 w 98"/>
              <a:gd name="T57" fmla="*/ 51 h 97"/>
              <a:gd name="T58" fmla="*/ 74 w 98"/>
              <a:gd name="T59" fmla="*/ 56 h 97"/>
              <a:gd name="T60" fmla="*/ 87 w 98"/>
              <a:gd name="T61" fmla="*/ 43 h 97"/>
              <a:gd name="T62" fmla="*/ 81 w 98"/>
              <a:gd name="T63" fmla="*/ 37 h 97"/>
              <a:gd name="T64" fmla="*/ 94 w 98"/>
              <a:gd name="T65" fmla="*/ 23 h 97"/>
              <a:gd name="T66" fmla="*/ 94 w 98"/>
              <a:gd name="T67" fmla="*/ 1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8" h="97">
                <a:moveTo>
                  <a:pt x="25" y="83"/>
                </a:moveTo>
                <a:cubicBezTo>
                  <a:pt x="24" y="84"/>
                  <a:pt x="23" y="84"/>
                  <a:pt x="22" y="84"/>
                </a:cubicBezTo>
                <a:cubicBezTo>
                  <a:pt x="21" y="84"/>
                  <a:pt x="20" y="84"/>
                  <a:pt x="19" y="84"/>
                </a:cubicBezTo>
                <a:cubicBezTo>
                  <a:pt x="14" y="89"/>
                  <a:pt x="14" y="89"/>
                  <a:pt x="14" y="89"/>
                </a:cubicBezTo>
                <a:cubicBezTo>
                  <a:pt x="13" y="90"/>
                  <a:pt x="14" y="89"/>
                  <a:pt x="13" y="89"/>
                </a:cubicBezTo>
                <a:cubicBezTo>
                  <a:pt x="12" y="89"/>
                  <a:pt x="9" y="90"/>
                  <a:pt x="9" y="89"/>
                </a:cubicBezTo>
                <a:cubicBezTo>
                  <a:pt x="7" y="88"/>
                  <a:pt x="7" y="86"/>
                  <a:pt x="9" y="84"/>
                </a:cubicBezTo>
                <a:cubicBezTo>
                  <a:pt x="16" y="78"/>
                  <a:pt x="16" y="78"/>
                  <a:pt x="16" y="78"/>
                </a:cubicBezTo>
                <a:cubicBezTo>
                  <a:pt x="14" y="79"/>
                  <a:pt x="14" y="79"/>
                  <a:pt x="14" y="79"/>
                </a:cubicBezTo>
                <a:cubicBezTo>
                  <a:pt x="13" y="77"/>
                  <a:pt x="13" y="74"/>
                  <a:pt x="15" y="73"/>
                </a:cubicBezTo>
                <a:cubicBezTo>
                  <a:pt x="55" y="33"/>
                  <a:pt x="55" y="33"/>
                  <a:pt x="55" y="33"/>
                </a:cubicBezTo>
                <a:cubicBezTo>
                  <a:pt x="65" y="43"/>
                  <a:pt x="65" y="43"/>
                  <a:pt x="65" y="43"/>
                </a:cubicBezTo>
                <a:lnTo>
                  <a:pt x="25" y="83"/>
                </a:lnTo>
                <a:close/>
                <a:moveTo>
                  <a:pt x="94" y="10"/>
                </a:moveTo>
                <a:cubicBezTo>
                  <a:pt x="88" y="4"/>
                  <a:pt x="88" y="4"/>
                  <a:pt x="88" y="4"/>
                </a:cubicBezTo>
                <a:cubicBezTo>
                  <a:pt x="85" y="0"/>
                  <a:pt x="79" y="0"/>
                  <a:pt x="75" y="4"/>
                </a:cubicBezTo>
                <a:cubicBezTo>
                  <a:pt x="61" y="17"/>
                  <a:pt x="61" y="17"/>
                  <a:pt x="61" y="17"/>
                </a:cubicBezTo>
                <a:cubicBezTo>
                  <a:pt x="55" y="11"/>
                  <a:pt x="55" y="11"/>
                  <a:pt x="55" y="11"/>
                </a:cubicBezTo>
                <a:cubicBezTo>
                  <a:pt x="42" y="24"/>
                  <a:pt x="42" y="24"/>
                  <a:pt x="42" y="24"/>
                </a:cubicBezTo>
                <a:cubicBezTo>
                  <a:pt x="47" y="29"/>
                  <a:pt x="47" y="29"/>
                  <a:pt x="47" y="29"/>
                </a:cubicBezTo>
                <a:cubicBezTo>
                  <a:pt x="11" y="66"/>
                  <a:pt x="11" y="66"/>
                  <a:pt x="11" y="66"/>
                </a:cubicBezTo>
                <a:cubicBezTo>
                  <a:pt x="8" y="68"/>
                  <a:pt x="7" y="72"/>
                  <a:pt x="7" y="75"/>
                </a:cubicBezTo>
                <a:cubicBezTo>
                  <a:pt x="4" y="77"/>
                  <a:pt x="4" y="77"/>
                  <a:pt x="4" y="77"/>
                </a:cubicBezTo>
                <a:cubicBezTo>
                  <a:pt x="0" y="82"/>
                  <a:pt x="0" y="89"/>
                  <a:pt x="4" y="94"/>
                </a:cubicBezTo>
                <a:cubicBezTo>
                  <a:pt x="7" y="96"/>
                  <a:pt x="10" y="97"/>
                  <a:pt x="13" y="97"/>
                </a:cubicBezTo>
                <a:cubicBezTo>
                  <a:pt x="16" y="97"/>
                  <a:pt x="19" y="96"/>
                  <a:pt x="21" y="94"/>
                </a:cubicBezTo>
                <a:cubicBezTo>
                  <a:pt x="23" y="91"/>
                  <a:pt x="23" y="91"/>
                  <a:pt x="23" y="91"/>
                </a:cubicBezTo>
                <a:cubicBezTo>
                  <a:pt x="27" y="91"/>
                  <a:pt x="30" y="90"/>
                  <a:pt x="32" y="87"/>
                </a:cubicBezTo>
                <a:cubicBezTo>
                  <a:pt x="69" y="51"/>
                  <a:pt x="69" y="51"/>
                  <a:pt x="69" y="51"/>
                </a:cubicBezTo>
                <a:cubicBezTo>
                  <a:pt x="74" y="56"/>
                  <a:pt x="74" y="56"/>
                  <a:pt x="74" y="56"/>
                </a:cubicBezTo>
                <a:cubicBezTo>
                  <a:pt x="87" y="43"/>
                  <a:pt x="87" y="43"/>
                  <a:pt x="87" y="43"/>
                </a:cubicBezTo>
                <a:cubicBezTo>
                  <a:pt x="81" y="37"/>
                  <a:pt x="81" y="37"/>
                  <a:pt x="81" y="37"/>
                </a:cubicBezTo>
                <a:cubicBezTo>
                  <a:pt x="94" y="23"/>
                  <a:pt x="94" y="23"/>
                  <a:pt x="94" y="23"/>
                </a:cubicBezTo>
                <a:cubicBezTo>
                  <a:pt x="98" y="19"/>
                  <a:pt x="98" y="13"/>
                  <a:pt x="94" y="1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39" name="Freeform 1033">
            <a:extLst>
              <a:ext uri="{FF2B5EF4-FFF2-40B4-BE49-F238E27FC236}">
                <a16:creationId xmlns:a16="http://schemas.microsoft.com/office/drawing/2014/main" id="{635D393A-6353-3D42-B140-A8B10ACF7832}"/>
              </a:ext>
            </a:extLst>
          </p:cNvPr>
          <p:cNvSpPr>
            <a:spLocks/>
          </p:cNvSpPr>
          <p:nvPr/>
        </p:nvSpPr>
        <p:spPr bwMode="auto">
          <a:xfrm>
            <a:off x="4942054" y="3378073"/>
            <a:ext cx="155848" cy="131616"/>
          </a:xfrm>
          <a:custGeom>
            <a:avLst/>
            <a:gdLst>
              <a:gd name="T0" fmla="*/ 46 w 50"/>
              <a:gd name="T1" fmla="*/ 0 h 51"/>
              <a:gd name="T2" fmla="*/ 50 w 50"/>
              <a:gd name="T3" fmla="*/ 4 h 51"/>
              <a:gd name="T4" fmla="*/ 4 w 50"/>
              <a:gd name="T5" fmla="*/ 51 h 51"/>
              <a:gd name="T6" fmla="*/ 0 w 50"/>
              <a:gd name="T7" fmla="*/ 47 h 51"/>
              <a:gd name="T8" fmla="*/ 46 w 50"/>
              <a:gd name="T9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" h="51">
                <a:moveTo>
                  <a:pt x="46" y="0"/>
                </a:moveTo>
                <a:lnTo>
                  <a:pt x="50" y="4"/>
                </a:lnTo>
                <a:lnTo>
                  <a:pt x="4" y="51"/>
                </a:lnTo>
                <a:lnTo>
                  <a:pt x="0" y="47"/>
                </a:lnTo>
                <a:lnTo>
                  <a:pt x="4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0" name="Freeform 1034">
            <a:extLst>
              <a:ext uri="{FF2B5EF4-FFF2-40B4-BE49-F238E27FC236}">
                <a16:creationId xmlns:a16="http://schemas.microsoft.com/office/drawing/2014/main" id="{7EBCE6D9-2CBD-3041-9B96-4EBD4AB63EFD}"/>
              </a:ext>
            </a:extLst>
          </p:cNvPr>
          <p:cNvSpPr>
            <a:spLocks noEditPoints="1"/>
          </p:cNvSpPr>
          <p:nvPr/>
        </p:nvSpPr>
        <p:spPr bwMode="auto">
          <a:xfrm>
            <a:off x="4591182" y="3354846"/>
            <a:ext cx="205720" cy="178068"/>
          </a:xfrm>
          <a:custGeom>
            <a:avLst/>
            <a:gdLst>
              <a:gd name="T0" fmla="*/ 25 w 105"/>
              <a:gd name="T1" fmla="*/ 54 h 110"/>
              <a:gd name="T2" fmla="*/ 24 w 105"/>
              <a:gd name="T3" fmla="*/ 54 h 110"/>
              <a:gd name="T4" fmla="*/ 24 w 105"/>
              <a:gd name="T5" fmla="*/ 55 h 110"/>
              <a:gd name="T6" fmla="*/ 25 w 105"/>
              <a:gd name="T7" fmla="*/ 54 h 110"/>
              <a:gd name="T8" fmla="*/ 36 w 105"/>
              <a:gd name="T9" fmla="*/ 15 h 110"/>
              <a:gd name="T10" fmla="*/ 45 w 105"/>
              <a:gd name="T11" fmla="*/ 20 h 110"/>
              <a:gd name="T12" fmla="*/ 48 w 105"/>
              <a:gd name="T13" fmla="*/ 22 h 110"/>
              <a:gd name="T14" fmla="*/ 57 w 105"/>
              <a:gd name="T15" fmla="*/ 27 h 110"/>
              <a:gd name="T16" fmla="*/ 58 w 105"/>
              <a:gd name="T17" fmla="*/ 34 h 110"/>
              <a:gd name="T18" fmla="*/ 59 w 105"/>
              <a:gd name="T19" fmla="*/ 61 h 110"/>
              <a:gd name="T20" fmla="*/ 23 w 105"/>
              <a:gd name="T21" fmla="*/ 83 h 110"/>
              <a:gd name="T22" fmla="*/ 19 w 105"/>
              <a:gd name="T23" fmla="*/ 89 h 110"/>
              <a:gd name="T24" fmla="*/ 8 w 105"/>
              <a:gd name="T25" fmla="*/ 91 h 110"/>
              <a:gd name="T26" fmla="*/ 28 w 105"/>
              <a:gd name="T27" fmla="*/ 57 h 110"/>
              <a:gd name="T28" fmla="*/ 28 w 105"/>
              <a:gd name="T29" fmla="*/ 57 h 110"/>
              <a:gd name="T30" fmla="*/ 41 w 105"/>
              <a:gd name="T31" fmla="*/ 53 h 110"/>
              <a:gd name="T32" fmla="*/ 36 w 105"/>
              <a:gd name="T33" fmla="*/ 38 h 110"/>
              <a:gd name="T34" fmla="*/ 34 w 105"/>
              <a:gd name="T35" fmla="*/ 37 h 110"/>
              <a:gd name="T36" fmla="*/ 34 w 105"/>
              <a:gd name="T37" fmla="*/ 37 h 110"/>
              <a:gd name="T38" fmla="*/ 22 w 105"/>
              <a:gd name="T39" fmla="*/ 42 h 110"/>
              <a:gd name="T40" fmla="*/ 25 w 105"/>
              <a:gd name="T41" fmla="*/ 55 h 110"/>
              <a:gd name="T42" fmla="*/ 25 w 105"/>
              <a:gd name="T43" fmla="*/ 55 h 110"/>
              <a:gd name="T44" fmla="*/ 5 w 105"/>
              <a:gd name="T45" fmla="*/ 88 h 110"/>
              <a:gd name="T46" fmla="*/ 1 w 105"/>
              <a:gd name="T47" fmla="*/ 78 h 110"/>
              <a:gd name="T48" fmla="*/ 5 w 105"/>
              <a:gd name="T49" fmla="*/ 72 h 110"/>
              <a:gd name="T50" fmla="*/ 7 w 105"/>
              <a:gd name="T51" fmla="*/ 31 h 110"/>
              <a:gd name="T52" fmla="*/ 30 w 105"/>
              <a:gd name="T53" fmla="*/ 19 h 110"/>
              <a:gd name="T54" fmla="*/ 36 w 105"/>
              <a:gd name="T55" fmla="*/ 15 h 110"/>
              <a:gd name="T56" fmla="*/ 67 w 105"/>
              <a:gd name="T57" fmla="*/ 23 h 110"/>
              <a:gd name="T58" fmla="*/ 61 w 105"/>
              <a:gd name="T59" fmla="*/ 25 h 110"/>
              <a:gd name="T60" fmla="*/ 36 w 105"/>
              <a:gd name="T61" fmla="*/ 11 h 110"/>
              <a:gd name="T62" fmla="*/ 35 w 105"/>
              <a:gd name="T63" fmla="*/ 6 h 110"/>
              <a:gd name="T64" fmla="*/ 37 w 105"/>
              <a:gd name="T65" fmla="*/ 2 h 110"/>
              <a:gd name="T66" fmla="*/ 42 w 105"/>
              <a:gd name="T67" fmla="*/ 1 h 110"/>
              <a:gd name="T68" fmla="*/ 67 w 105"/>
              <a:gd name="T69" fmla="*/ 15 h 110"/>
              <a:gd name="T70" fmla="*/ 69 w 105"/>
              <a:gd name="T71" fmla="*/ 20 h 110"/>
              <a:gd name="T72" fmla="*/ 67 w 105"/>
              <a:gd name="T73" fmla="*/ 23 h 110"/>
              <a:gd name="T74" fmla="*/ 97 w 105"/>
              <a:gd name="T75" fmla="*/ 70 h 110"/>
              <a:gd name="T76" fmla="*/ 90 w 105"/>
              <a:gd name="T77" fmla="*/ 66 h 110"/>
              <a:gd name="T78" fmla="*/ 58 w 105"/>
              <a:gd name="T79" fmla="*/ 87 h 110"/>
              <a:gd name="T80" fmla="*/ 17 w 105"/>
              <a:gd name="T81" fmla="*/ 104 h 110"/>
              <a:gd name="T82" fmla="*/ 9 w 105"/>
              <a:gd name="T83" fmla="*/ 110 h 110"/>
              <a:gd name="T84" fmla="*/ 1 w 105"/>
              <a:gd name="T85" fmla="*/ 102 h 110"/>
              <a:gd name="T86" fmla="*/ 9 w 105"/>
              <a:gd name="T87" fmla="*/ 94 h 110"/>
              <a:gd name="T88" fmla="*/ 17 w 105"/>
              <a:gd name="T89" fmla="*/ 100 h 110"/>
              <a:gd name="T90" fmla="*/ 54 w 105"/>
              <a:gd name="T91" fmla="*/ 85 h 110"/>
              <a:gd name="T92" fmla="*/ 89 w 105"/>
              <a:gd name="T93" fmla="*/ 61 h 110"/>
              <a:gd name="T94" fmla="*/ 97 w 105"/>
              <a:gd name="T95" fmla="*/ 54 h 110"/>
              <a:gd name="T96" fmla="*/ 105 w 105"/>
              <a:gd name="T97" fmla="*/ 62 h 110"/>
              <a:gd name="T98" fmla="*/ 97 w 105"/>
              <a:gd name="T99" fmla="*/ 7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05" h="110">
                <a:moveTo>
                  <a:pt x="25" y="54"/>
                </a:moveTo>
                <a:cubicBezTo>
                  <a:pt x="24" y="54"/>
                  <a:pt x="24" y="54"/>
                  <a:pt x="24" y="54"/>
                </a:cubicBezTo>
                <a:cubicBezTo>
                  <a:pt x="24" y="55"/>
                  <a:pt x="24" y="55"/>
                  <a:pt x="24" y="55"/>
                </a:cubicBezTo>
                <a:lnTo>
                  <a:pt x="25" y="54"/>
                </a:lnTo>
                <a:close/>
                <a:moveTo>
                  <a:pt x="36" y="15"/>
                </a:moveTo>
                <a:cubicBezTo>
                  <a:pt x="45" y="20"/>
                  <a:pt x="45" y="20"/>
                  <a:pt x="45" y="20"/>
                </a:cubicBezTo>
                <a:cubicBezTo>
                  <a:pt x="48" y="22"/>
                  <a:pt x="48" y="22"/>
                  <a:pt x="48" y="22"/>
                </a:cubicBezTo>
                <a:cubicBezTo>
                  <a:pt x="57" y="27"/>
                  <a:pt x="57" y="27"/>
                  <a:pt x="57" y="27"/>
                </a:cubicBezTo>
                <a:cubicBezTo>
                  <a:pt x="57" y="27"/>
                  <a:pt x="61" y="29"/>
                  <a:pt x="58" y="34"/>
                </a:cubicBezTo>
                <a:cubicBezTo>
                  <a:pt x="55" y="40"/>
                  <a:pt x="59" y="61"/>
                  <a:pt x="59" y="61"/>
                </a:cubicBezTo>
                <a:cubicBezTo>
                  <a:pt x="23" y="83"/>
                  <a:pt x="23" y="83"/>
                  <a:pt x="23" y="83"/>
                </a:cubicBezTo>
                <a:cubicBezTo>
                  <a:pt x="19" y="89"/>
                  <a:pt x="19" y="89"/>
                  <a:pt x="19" y="89"/>
                </a:cubicBezTo>
                <a:cubicBezTo>
                  <a:pt x="18" y="92"/>
                  <a:pt x="8" y="91"/>
                  <a:pt x="8" y="91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33" y="58"/>
                  <a:pt x="38" y="57"/>
                  <a:pt x="41" y="53"/>
                </a:cubicBezTo>
                <a:cubicBezTo>
                  <a:pt x="43" y="48"/>
                  <a:pt x="42" y="41"/>
                  <a:pt x="36" y="38"/>
                </a:cubicBezTo>
                <a:cubicBezTo>
                  <a:pt x="36" y="38"/>
                  <a:pt x="35" y="37"/>
                  <a:pt x="34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0" y="36"/>
                  <a:pt x="25" y="38"/>
                  <a:pt x="22" y="42"/>
                </a:cubicBezTo>
                <a:cubicBezTo>
                  <a:pt x="20" y="46"/>
                  <a:pt x="22" y="51"/>
                  <a:pt x="25" y="55"/>
                </a:cubicBezTo>
                <a:cubicBezTo>
                  <a:pt x="25" y="55"/>
                  <a:pt x="25" y="55"/>
                  <a:pt x="25" y="55"/>
                </a:cubicBezTo>
                <a:cubicBezTo>
                  <a:pt x="5" y="88"/>
                  <a:pt x="5" y="88"/>
                  <a:pt x="5" y="88"/>
                </a:cubicBezTo>
                <a:cubicBezTo>
                  <a:pt x="5" y="88"/>
                  <a:pt x="0" y="81"/>
                  <a:pt x="1" y="78"/>
                </a:cubicBezTo>
                <a:cubicBezTo>
                  <a:pt x="2" y="78"/>
                  <a:pt x="5" y="72"/>
                  <a:pt x="5" y="72"/>
                </a:cubicBezTo>
                <a:cubicBezTo>
                  <a:pt x="7" y="31"/>
                  <a:pt x="7" y="31"/>
                  <a:pt x="7" y="31"/>
                </a:cubicBezTo>
                <a:cubicBezTo>
                  <a:pt x="7" y="31"/>
                  <a:pt x="26" y="24"/>
                  <a:pt x="30" y="19"/>
                </a:cubicBezTo>
                <a:cubicBezTo>
                  <a:pt x="33" y="13"/>
                  <a:pt x="36" y="15"/>
                  <a:pt x="36" y="15"/>
                </a:cubicBezTo>
                <a:close/>
                <a:moveTo>
                  <a:pt x="67" y="23"/>
                </a:moveTo>
                <a:cubicBezTo>
                  <a:pt x="66" y="25"/>
                  <a:pt x="63" y="26"/>
                  <a:pt x="61" y="25"/>
                </a:cubicBezTo>
                <a:cubicBezTo>
                  <a:pt x="36" y="11"/>
                  <a:pt x="36" y="11"/>
                  <a:pt x="36" y="11"/>
                </a:cubicBezTo>
                <a:cubicBezTo>
                  <a:pt x="34" y="10"/>
                  <a:pt x="34" y="8"/>
                  <a:pt x="35" y="6"/>
                </a:cubicBezTo>
                <a:cubicBezTo>
                  <a:pt x="37" y="2"/>
                  <a:pt x="37" y="2"/>
                  <a:pt x="37" y="2"/>
                </a:cubicBezTo>
                <a:cubicBezTo>
                  <a:pt x="38" y="1"/>
                  <a:pt x="40" y="0"/>
                  <a:pt x="42" y="1"/>
                </a:cubicBezTo>
                <a:cubicBezTo>
                  <a:pt x="67" y="15"/>
                  <a:pt x="67" y="15"/>
                  <a:pt x="67" y="15"/>
                </a:cubicBezTo>
                <a:cubicBezTo>
                  <a:pt x="69" y="16"/>
                  <a:pt x="70" y="18"/>
                  <a:pt x="69" y="20"/>
                </a:cubicBezTo>
                <a:lnTo>
                  <a:pt x="67" y="23"/>
                </a:lnTo>
                <a:close/>
                <a:moveTo>
                  <a:pt x="97" y="70"/>
                </a:moveTo>
                <a:cubicBezTo>
                  <a:pt x="94" y="70"/>
                  <a:pt x="91" y="68"/>
                  <a:pt x="90" y="66"/>
                </a:cubicBezTo>
                <a:cubicBezTo>
                  <a:pt x="82" y="66"/>
                  <a:pt x="70" y="70"/>
                  <a:pt x="58" y="87"/>
                </a:cubicBezTo>
                <a:cubicBezTo>
                  <a:pt x="47" y="103"/>
                  <a:pt x="24" y="104"/>
                  <a:pt x="17" y="104"/>
                </a:cubicBezTo>
                <a:cubicBezTo>
                  <a:pt x="16" y="108"/>
                  <a:pt x="13" y="110"/>
                  <a:pt x="9" y="110"/>
                </a:cubicBezTo>
                <a:cubicBezTo>
                  <a:pt x="5" y="110"/>
                  <a:pt x="1" y="106"/>
                  <a:pt x="1" y="102"/>
                </a:cubicBezTo>
                <a:cubicBezTo>
                  <a:pt x="1" y="98"/>
                  <a:pt x="5" y="94"/>
                  <a:pt x="9" y="94"/>
                </a:cubicBezTo>
                <a:cubicBezTo>
                  <a:pt x="13" y="94"/>
                  <a:pt x="16" y="97"/>
                  <a:pt x="17" y="100"/>
                </a:cubicBezTo>
                <a:cubicBezTo>
                  <a:pt x="24" y="100"/>
                  <a:pt x="45" y="98"/>
                  <a:pt x="54" y="85"/>
                </a:cubicBezTo>
                <a:cubicBezTo>
                  <a:pt x="67" y="66"/>
                  <a:pt x="80" y="62"/>
                  <a:pt x="89" y="61"/>
                </a:cubicBezTo>
                <a:cubicBezTo>
                  <a:pt x="89" y="57"/>
                  <a:pt x="93" y="54"/>
                  <a:pt x="97" y="54"/>
                </a:cubicBezTo>
                <a:cubicBezTo>
                  <a:pt x="101" y="54"/>
                  <a:pt x="105" y="58"/>
                  <a:pt x="105" y="62"/>
                </a:cubicBezTo>
                <a:cubicBezTo>
                  <a:pt x="105" y="66"/>
                  <a:pt x="101" y="70"/>
                  <a:pt x="97" y="7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1" name="Freeform 1035">
            <a:extLst>
              <a:ext uri="{FF2B5EF4-FFF2-40B4-BE49-F238E27FC236}">
                <a16:creationId xmlns:a16="http://schemas.microsoft.com/office/drawing/2014/main" id="{3A5B2183-A080-1C43-AAC6-D1462215ED67}"/>
              </a:ext>
            </a:extLst>
          </p:cNvPr>
          <p:cNvSpPr>
            <a:spLocks noEditPoints="1"/>
          </p:cNvSpPr>
          <p:nvPr/>
        </p:nvSpPr>
        <p:spPr bwMode="auto">
          <a:xfrm>
            <a:off x="4310486" y="3366460"/>
            <a:ext cx="112211" cy="154841"/>
          </a:xfrm>
          <a:custGeom>
            <a:avLst/>
            <a:gdLst>
              <a:gd name="T0" fmla="*/ 31 w 58"/>
              <a:gd name="T1" fmla="*/ 39 h 96"/>
              <a:gd name="T2" fmla="*/ 31 w 58"/>
              <a:gd name="T3" fmla="*/ 39 h 96"/>
              <a:gd name="T4" fmla="*/ 31 w 58"/>
              <a:gd name="T5" fmla="*/ 39 h 96"/>
              <a:gd name="T6" fmla="*/ 31 w 58"/>
              <a:gd name="T7" fmla="*/ 39 h 96"/>
              <a:gd name="T8" fmla="*/ 39 w 58"/>
              <a:gd name="T9" fmla="*/ 49 h 96"/>
              <a:gd name="T10" fmla="*/ 31 w 58"/>
              <a:gd name="T11" fmla="*/ 59 h 96"/>
              <a:gd name="T12" fmla="*/ 31 w 58"/>
              <a:gd name="T13" fmla="*/ 59 h 96"/>
              <a:gd name="T14" fmla="*/ 30 w 58"/>
              <a:gd name="T15" fmla="*/ 60 h 96"/>
              <a:gd name="T16" fmla="*/ 19 w 58"/>
              <a:gd name="T17" fmla="*/ 49 h 96"/>
              <a:gd name="T18" fmla="*/ 27 w 58"/>
              <a:gd name="T19" fmla="*/ 39 h 96"/>
              <a:gd name="T20" fmla="*/ 27 w 58"/>
              <a:gd name="T21" fmla="*/ 39 h 96"/>
              <a:gd name="T22" fmla="*/ 27 w 58"/>
              <a:gd name="T23" fmla="*/ 0 h 96"/>
              <a:gd name="T24" fmla="*/ 19 w 58"/>
              <a:gd name="T25" fmla="*/ 7 h 96"/>
              <a:gd name="T26" fmla="*/ 19 w 58"/>
              <a:gd name="T27" fmla="*/ 14 h 96"/>
              <a:gd name="T28" fmla="*/ 0 w 58"/>
              <a:gd name="T29" fmla="*/ 50 h 96"/>
              <a:gd name="T30" fmla="*/ 13 w 58"/>
              <a:gd name="T31" fmla="*/ 73 h 96"/>
              <a:gd name="T32" fmla="*/ 17 w 58"/>
              <a:gd name="T33" fmla="*/ 80 h 96"/>
              <a:gd name="T34" fmla="*/ 27 w 58"/>
              <a:gd name="T35" fmla="*/ 80 h 96"/>
              <a:gd name="T36" fmla="*/ 31 w 58"/>
              <a:gd name="T37" fmla="*/ 80 h 96"/>
              <a:gd name="T38" fmla="*/ 41 w 58"/>
              <a:gd name="T39" fmla="*/ 80 h 96"/>
              <a:gd name="T40" fmla="*/ 45 w 58"/>
              <a:gd name="T41" fmla="*/ 73 h 96"/>
              <a:gd name="T42" fmla="*/ 58 w 58"/>
              <a:gd name="T43" fmla="*/ 51 h 96"/>
              <a:gd name="T44" fmla="*/ 39 w 58"/>
              <a:gd name="T45" fmla="*/ 14 h 96"/>
              <a:gd name="T46" fmla="*/ 39 w 58"/>
              <a:gd name="T47" fmla="*/ 7 h 96"/>
              <a:gd name="T48" fmla="*/ 31 w 58"/>
              <a:gd name="T49" fmla="*/ 0 h 96"/>
              <a:gd name="T50" fmla="*/ 31 w 58"/>
              <a:gd name="T51" fmla="*/ 39 h 96"/>
              <a:gd name="T52" fmla="*/ 15 w 58"/>
              <a:gd name="T53" fmla="*/ 84 h 96"/>
              <a:gd name="T54" fmla="*/ 11 w 58"/>
              <a:gd name="T55" fmla="*/ 88 h 96"/>
              <a:gd name="T56" fmla="*/ 11 w 58"/>
              <a:gd name="T57" fmla="*/ 92 h 96"/>
              <a:gd name="T58" fmla="*/ 15 w 58"/>
              <a:gd name="T59" fmla="*/ 96 h 96"/>
              <a:gd name="T60" fmla="*/ 43 w 58"/>
              <a:gd name="T61" fmla="*/ 96 h 96"/>
              <a:gd name="T62" fmla="*/ 47 w 58"/>
              <a:gd name="T63" fmla="*/ 92 h 96"/>
              <a:gd name="T64" fmla="*/ 47 w 58"/>
              <a:gd name="T65" fmla="*/ 88 h 96"/>
              <a:gd name="T66" fmla="*/ 43 w 58"/>
              <a:gd name="T67" fmla="*/ 84 h 96"/>
              <a:gd name="T68" fmla="*/ 15 w 58"/>
              <a:gd name="T69" fmla="*/ 8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8" h="96">
                <a:moveTo>
                  <a:pt x="31" y="39"/>
                </a:moveTo>
                <a:cubicBezTo>
                  <a:pt x="31" y="39"/>
                  <a:pt x="31" y="39"/>
                  <a:pt x="31" y="39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31" y="39"/>
                </a:moveTo>
                <a:cubicBezTo>
                  <a:pt x="35" y="41"/>
                  <a:pt x="39" y="44"/>
                  <a:pt x="39" y="49"/>
                </a:cubicBezTo>
                <a:cubicBezTo>
                  <a:pt x="39" y="53"/>
                  <a:pt x="36" y="58"/>
                  <a:pt x="31" y="59"/>
                </a:cubicBezTo>
                <a:cubicBezTo>
                  <a:pt x="31" y="59"/>
                  <a:pt x="31" y="59"/>
                  <a:pt x="31" y="59"/>
                </a:cubicBezTo>
                <a:cubicBezTo>
                  <a:pt x="31" y="59"/>
                  <a:pt x="30" y="60"/>
                  <a:pt x="30" y="60"/>
                </a:cubicBezTo>
                <a:cubicBezTo>
                  <a:pt x="24" y="60"/>
                  <a:pt x="19" y="54"/>
                  <a:pt x="19" y="49"/>
                </a:cubicBezTo>
                <a:cubicBezTo>
                  <a:pt x="19" y="44"/>
                  <a:pt x="23" y="40"/>
                  <a:pt x="27" y="39"/>
                </a:cubicBezTo>
                <a:cubicBezTo>
                  <a:pt x="27" y="39"/>
                  <a:pt x="27" y="39"/>
                  <a:pt x="27" y="39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0"/>
                  <a:pt x="19" y="4"/>
                  <a:pt x="19" y="7"/>
                </a:cubicBezTo>
                <a:cubicBezTo>
                  <a:pt x="19" y="14"/>
                  <a:pt x="19" y="14"/>
                  <a:pt x="19" y="1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0"/>
                  <a:pt x="13" y="67"/>
                  <a:pt x="13" y="73"/>
                </a:cubicBezTo>
                <a:cubicBezTo>
                  <a:pt x="13" y="80"/>
                  <a:pt x="17" y="80"/>
                  <a:pt x="17" y="80"/>
                </a:cubicBezTo>
                <a:cubicBezTo>
                  <a:pt x="27" y="80"/>
                  <a:pt x="27" y="80"/>
                  <a:pt x="27" y="80"/>
                </a:cubicBezTo>
                <a:cubicBezTo>
                  <a:pt x="31" y="80"/>
                  <a:pt x="31" y="80"/>
                  <a:pt x="3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5" y="80"/>
                  <a:pt x="45" y="73"/>
                </a:cubicBezTo>
                <a:cubicBezTo>
                  <a:pt x="45" y="67"/>
                  <a:pt x="58" y="51"/>
                  <a:pt x="58" y="51"/>
                </a:cubicBezTo>
                <a:cubicBezTo>
                  <a:pt x="39" y="14"/>
                  <a:pt x="39" y="14"/>
                  <a:pt x="39" y="14"/>
                </a:cubicBezTo>
                <a:cubicBezTo>
                  <a:pt x="39" y="14"/>
                  <a:pt x="39" y="7"/>
                  <a:pt x="39" y="7"/>
                </a:cubicBezTo>
                <a:cubicBezTo>
                  <a:pt x="39" y="4"/>
                  <a:pt x="31" y="0"/>
                  <a:pt x="31" y="0"/>
                </a:cubicBezTo>
                <a:cubicBezTo>
                  <a:pt x="31" y="39"/>
                  <a:pt x="31" y="39"/>
                  <a:pt x="31" y="39"/>
                </a:cubicBezTo>
                <a:close/>
                <a:moveTo>
                  <a:pt x="15" y="84"/>
                </a:moveTo>
                <a:cubicBezTo>
                  <a:pt x="13" y="84"/>
                  <a:pt x="11" y="86"/>
                  <a:pt x="11" y="88"/>
                </a:cubicBezTo>
                <a:cubicBezTo>
                  <a:pt x="11" y="92"/>
                  <a:pt x="11" y="92"/>
                  <a:pt x="11" y="92"/>
                </a:cubicBezTo>
                <a:cubicBezTo>
                  <a:pt x="11" y="94"/>
                  <a:pt x="13" y="96"/>
                  <a:pt x="15" y="96"/>
                </a:cubicBezTo>
                <a:cubicBezTo>
                  <a:pt x="43" y="96"/>
                  <a:pt x="43" y="96"/>
                  <a:pt x="43" y="96"/>
                </a:cubicBezTo>
                <a:cubicBezTo>
                  <a:pt x="45" y="96"/>
                  <a:pt x="47" y="94"/>
                  <a:pt x="47" y="92"/>
                </a:cubicBezTo>
                <a:cubicBezTo>
                  <a:pt x="47" y="88"/>
                  <a:pt x="47" y="88"/>
                  <a:pt x="47" y="88"/>
                </a:cubicBezTo>
                <a:cubicBezTo>
                  <a:pt x="47" y="86"/>
                  <a:pt x="45" y="84"/>
                  <a:pt x="43" y="84"/>
                </a:cubicBezTo>
                <a:lnTo>
                  <a:pt x="15" y="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2" name="Freeform 1036">
            <a:extLst>
              <a:ext uri="{FF2B5EF4-FFF2-40B4-BE49-F238E27FC236}">
                <a16:creationId xmlns:a16="http://schemas.microsoft.com/office/drawing/2014/main" id="{1DDD9EF8-1278-C648-80E6-AB66DBD68563}"/>
              </a:ext>
            </a:extLst>
          </p:cNvPr>
          <p:cNvSpPr>
            <a:spLocks noEditPoints="1"/>
          </p:cNvSpPr>
          <p:nvPr/>
        </p:nvSpPr>
        <p:spPr bwMode="auto">
          <a:xfrm>
            <a:off x="3971564" y="3352266"/>
            <a:ext cx="218187" cy="183230"/>
          </a:xfrm>
          <a:custGeom>
            <a:avLst/>
            <a:gdLst>
              <a:gd name="T0" fmla="*/ 12 w 112"/>
              <a:gd name="T1" fmla="*/ 108 h 112"/>
              <a:gd name="T2" fmla="*/ 10 w 112"/>
              <a:gd name="T3" fmla="*/ 106 h 112"/>
              <a:gd name="T4" fmla="*/ 0 w 112"/>
              <a:gd name="T5" fmla="*/ 112 h 112"/>
              <a:gd name="T6" fmla="*/ 6 w 112"/>
              <a:gd name="T7" fmla="*/ 102 h 112"/>
              <a:gd name="T8" fmla="*/ 4 w 112"/>
              <a:gd name="T9" fmla="*/ 101 h 112"/>
              <a:gd name="T10" fmla="*/ 10 w 112"/>
              <a:gd name="T11" fmla="*/ 88 h 112"/>
              <a:gd name="T12" fmla="*/ 25 w 112"/>
              <a:gd name="T13" fmla="*/ 103 h 112"/>
              <a:gd name="T14" fmla="*/ 12 w 112"/>
              <a:gd name="T15" fmla="*/ 108 h 112"/>
              <a:gd name="T16" fmla="*/ 109 w 112"/>
              <a:gd name="T17" fmla="*/ 18 h 112"/>
              <a:gd name="T18" fmla="*/ 109 w 112"/>
              <a:gd name="T19" fmla="*/ 18 h 112"/>
              <a:gd name="T20" fmla="*/ 108 w 112"/>
              <a:gd name="T21" fmla="*/ 19 h 112"/>
              <a:gd name="T22" fmla="*/ 108 w 112"/>
              <a:gd name="T23" fmla="*/ 19 h 112"/>
              <a:gd name="T24" fmla="*/ 103 w 112"/>
              <a:gd name="T25" fmla="*/ 24 h 112"/>
              <a:gd name="T26" fmla="*/ 101 w 112"/>
              <a:gd name="T27" fmla="*/ 26 h 112"/>
              <a:gd name="T28" fmla="*/ 91 w 112"/>
              <a:gd name="T29" fmla="*/ 36 h 112"/>
              <a:gd name="T30" fmla="*/ 28 w 112"/>
              <a:gd name="T31" fmla="*/ 100 h 112"/>
              <a:gd name="T32" fmla="*/ 13 w 112"/>
              <a:gd name="T33" fmla="*/ 85 h 112"/>
              <a:gd name="T34" fmla="*/ 76 w 112"/>
              <a:gd name="T35" fmla="*/ 21 h 112"/>
              <a:gd name="T36" fmla="*/ 86 w 112"/>
              <a:gd name="T37" fmla="*/ 11 h 112"/>
              <a:gd name="T38" fmla="*/ 86 w 112"/>
              <a:gd name="T39" fmla="*/ 11 h 112"/>
              <a:gd name="T40" fmla="*/ 82 w 112"/>
              <a:gd name="T41" fmla="*/ 11 h 112"/>
              <a:gd name="T42" fmla="*/ 51 w 112"/>
              <a:gd name="T43" fmla="*/ 42 h 112"/>
              <a:gd name="T44" fmla="*/ 47 w 112"/>
              <a:gd name="T45" fmla="*/ 42 h 112"/>
              <a:gd name="T46" fmla="*/ 47 w 112"/>
              <a:gd name="T47" fmla="*/ 38 h 112"/>
              <a:gd name="T48" fmla="*/ 79 w 112"/>
              <a:gd name="T49" fmla="*/ 6 h 112"/>
              <a:gd name="T50" fmla="*/ 83 w 112"/>
              <a:gd name="T51" fmla="*/ 5 h 112"/>
              <a:gd name="T52" fmla="*/ 92 w 112"/>
              <a:gd name="T53" fmla="*/ 6 h 112"/>
              <a:gd name="T54" fmla="*/ 93 w 112"/>
              <a:gd name="T55" fmla="*/ 4 h 112"/>
              <a:gd name="T56" fmla="*/ 94 w 112"/>
              <a:gd name="T57" fmla="*/ 4 h 112"/>
              <a:gd name="T58" fmla="*/ 94 w 112"/>
              <a:gd name="T59" fmla="*/ 3 h 112"/>
              <a:gd name="T60" fmla="*/ 94 w 112"/>
              <a:gd name="T61" fmla="*/ 3 h 112"/>
              <a:gd name="T62" fmla="*/ 105 w 112"/>
              <a:gd name="T63" fmla="*/ 3 h 112"/>
              <a:gd name="T64" fmla="*/ 109 w 112"/>
              <a:gd name="T65" fmla="*/ 8 h 112"/>
              <a:gd name="T66" fmla="*/ 109 w 112"/>
              <a:gd name="T67" fmla="*/ 1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112">
                <a:moveTo>
                  <a:pt x="12" y="108"/>
                </a:moveTo>
                <a:cubicBezTo>
                  <a:pt x="10" y="106"/>
                  <a:pt x="10" y="106"/>
                  <a:pt x="10" y="106"/>
                </a:cubicBezTo>
                <a:cubicBezTo>
                  <a:pt x="0" y="112"/>
                  <a:pt x="0" y="112"/>
                  <a:pt x="0" y="112"/>
                </a:cubicBezTo>
                <a:cubicBezTo>
                  <a:pt x="6" y="102"/>
                  <a:pt x="6" y="102"/>
                  <a:pt x="6" y="102"/>
                </a:cubicBezTo>
                <a:cubicBezTo>
                  <a:pt x="4" y="101"/>
                  <a:pt x="4" y="101"/>
                  <a:pt x="4" y="101"/>
                </a:cubicBezTo>
                <a:cubicBezTo>
                  <a:pt x="10" y="88"/>
                  <a:pt x="10" y="88"/>
                  <a:pt x="10" y="88"/>
                </a:cubicBezTo>
                <a:cubicBezTo>
                  <a:pt x="25" y="103"/>
                  <a:pt x="25" y="103"/>
                  <a:pt x="25" y="103"/>
                </a:cubicBezTo>
                <a:lnTo>
                  <a:pt x="12" y="108"/>
                </a:lnTo>
                <a:close/>
                <a:moveTo>
                  <a:pt x="109" y="18"/>
                </a:moveTo>
                <a:cubicBezTo>
                  <a:pt x="109" y="18"/>
                  <a:pt x="109" y="18"/>
                  <a:pt x="109" y="18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8" y="19"/>
                  <a:pt x="108" y="19"/>
                  <a:pt x="108" y="19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1" y="36"/>
                  <a:pt x="91" y="36"/>
                  <a:pt x="91" y="36"/>
                </a:cubicBezTo>
                <a:cubicBezTo>
                  <a:pt x="28" y="100"/>
                  <a:pt x="28" y="100"/>
                  <a:pt x="28" y="100"/>
                </a:cubicBezTo>
                <a:cubicBezTo>
                  <a:pt x="13" y="85"/>
                  <a:pt x="13" y="85"/>
                  <a:pt x="13" y="85"/>
                </a:cubicBez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86" y="11"/>
                  <a:pt x="86" y="11"/>
                  <a:pt x="86" y="11"/>
                </a:cubicBezTo>
                <a:cubicBezTo>
                  <a:pt x="82" y="11"/>
                  <a:pt x="82" y="11"/>
                  <a:pt x="82" y="11"/>
                </a:cubicBezTo>
                <a:cubicBezTo>
                  <a:pt x="51" y="42"/>
                  <a:pt x="51" y="42"/>
                  <a:pt x="51" y="42"/>
                </a:cubicBezTo>
                <a:cubicBezTo>
                  <a:pt x="49" y="43"/>
                  <a:pt x="48" y="43"/>
                  <a:pt x="47" y="42"/>
                </a:cubicBezTo>
                <a:cubicBezTo>
                  <a:pt x="46" y="41"/>
                  <a:pt x="46" y="39"/>
                  <a:pt x="47" y="38"/>
                </a:cubicBezTo>
                <a:cubicBezTo>
                  <a:pt x="79" y="6"/>
                  <a:pt x="79" y="6"/>
                  <a:pt x="79" y="6"/>
                </a:cubicBezTo>
                <a:cubicBezTo>
                  <a:pt x="80" y="5"/>
                  <a:pt x="82" y="5"/>
                  <a:pt x="83" y="5"/>
                </a:cubicBezTo>
                <a:cubicBezTo>
                  <a:pt x="92" y="6"/>
                  <a:pt x="92" y="6"/>
                  <a:pt x="92" y="6"/>
                </a:cubicBezTo>
                <a:cubicBezTo>
                  <a:pt x="93" y="4"/>
                  <a:pt x="93" y="4"/>
                  <a:pt x="93" y="4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3"/>
                  <a:pt x="94" y="3"/>
                  <a:pt x="94" y="3"/>
                </a:cubicBezTo>
                <a:cubicBezTo>
                  <a:pt x="94" y="3"/>
                  <a:pt x="94" y="3"/>
                  <a:pt x="94" y="3"/>
                </a:cubicBezTo>
                <a:cubicBezTo>
                  <a:pt x="97" y="0"/>
                  <a:pt x="102" y="0"/>
                  <a:pt x="105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0"/>
                  <a:pt x="112" y="15"/>
                  <a:pt x="109" y="1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3" name="Freeform 1037">
            <a:extLst>
              <a:ext uri="{FF2B5EF4-FFF2-40B4-BE49-F238E27FC236}">
                <a16:creationId xmlns:a16="http://schemas.microsoft.com/office/drawing/2014/main" id="{62C49ED7-1143-6D47-82B0-86C0A3913F77}"/>
              </a:ext>
            </a:extLst>
          </p:cNvPr>
          <p:cNvSpPr>
            <a:spLocks noEditPoints="1"/>
          </p:cNvSpPr>
          <p:nvPr/>
        </p:nvSpPr>
        <p:spPr bwMode="auto">
          <a:xfrm>
            <a:off x="3697608" y="3357427"/>
            <a:ext cx="205720" cy="172907"/>
          </a:xfrm>
          <a:custGeom>
            <a:avLst/>
            <a:gdLst>
              <a:gd name="T0" fmla="*/ 96 w 106"/>
              <a:gd name="T1" fmla="*/ 6 h 106"/>
              <a:gd name="T2" fmla="*/ 99 w 106"/>
              <a:gd name="T3" fmla="*/ 9 h 106"/>
              <a:gd name="T4" fmla="*/ 96 w 106"/>
              <a:gd name="T5" fmla="*/ 12 h 106"/>
              <a:gd name="T6" fmla="*/ 93 w 106"/>
              <a:gd name="T7" fmla="*/ 9 h 106"/>
              <a:gd name="T8" fmla="*/ 96 w 106"/>
              <a:gd name="T9" fmla="*/ 6 h 106"/>
              <a:gd name="T10" fmla="*/ 104 w 106"/>
              <a:gd name="T11" fmla="*/ 2 h 106"/>
              <a:gd name="T12" fmla="*/ 79 w 106"/>
              <a:gd name="T13" fmla="*/ 11 h 106"/>
              <a:gd name="T14" fmla="*/ 53 w 106"/>
              <a:gd name="T15" fmla="*/ 38 h 106"/>
              <a:gd name="T16" fmla="*/ 39 w 106"/>
              <a:gd name="T17" fmla="*/ 31 h 106"/>
              <a:gd name="T18" fmla="*/ 29 w 106"/>
              <a:gd name="T19" fmla="*/ 37 h 106"/>
              <a:gd name="T20" fmla="*/ 64 w 106"/>
              <a:gd name="T21" fmla="*/ 75 h 106"/>
              <a:gd name="T22" fmla="*/ 72 w 106"/>
              <a:gd name="T23" fmla="*/ 66 h 106"/>
              <a:gd name="T24" fmla="*/ 65 w 106"/>
              <a:gd name="T25" fmla="*/ 51 h 106"/>
              <a:gd name="T26" fmla="*/ 104 w 106"/>
              <a:gd name="T27" fmla="*/ 2 h 106"/>
              <a:gd name="T28" fmla="*/ 0 w 106"/>
              <a:gd name="T29" fmla="*/ 64 h 106"/>
              <a:gd name="T30" fmla="*/ 39 w 106"/>
              <a:gd name="T31" fmla="*/ 106 h 106"/>
              <a:gd name="T32" fmla="*/ 60 w 106"/>
              <a:gd name="T33" fmla="*/ 80 h 106"/>
              <a:gd name="T34" fmla="*/ 25 w 106"/>
              <a:gd name="T35" fmla="*/ 42 h 106"/>
              <a:gd name="T36" fmla="*/ 0 w 106"/>
              <a:gd name="T37" fmla="*/ 64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6" h="106">
                <a:moveTo>
                  <a:pt x="96" y="6"/>
                </a:moveTo>
                <a:cubicBezTo>
                  <a:pt x="98" y="6"/>
                  <a:pt x="99" y="8"/>
                  <a:pt x="99" y="9"/>
                </a:cubicBezTo>
                <a:cubicBezTo>
                  <a:pt x="99" y="11"/>
                  <a:pt x="98" y="12"/>
                  <a:pt x="96" y="12"/>
                </a:cubicBezTo>
                <a:cubicBezTo>
                  <a:pt x="95" y="12"/>
                  <a:pt x="93" y="11"/>
                  <a:pt x="93" y="9"/>
                </a:cubicBezTo>
                <a:cubicBezTo>
                  <a:pt x="93" y="8"/>
                  <a:pt x="95" y="6"/>
                  <a:pt x="96" y="6"/>
                </a:cubicBezTo>
                <a:close/>
                <a:moveTo>
                  <a:pt x="104" y="2"/>
                </a:moveTo>
                <a:cubicBezTo>
                  <a:pt x="104" y="2"/>
                  <a:pt x="91" y="0"/>
                  <a:pt x="79" y="11"/>
                </a:cubicBezTo>
                <a:cubicBezTo>
                  <a:pt x="66" y="22"/>
                  <a:pt x="57" y="39"/>
                  <a:pt x="53" y="38"/>
                </a:cubicBezTo>
                <a:cubicBezTo>
                  <a:pt x="49" y="38"/>
                  <a:pt x="44" y="30"/>
                  <a:pt x="39" y="31"/>
                </a:cubicBezTo>
                <a:cubicBezTo>
                  <a:pt x="33" y="31"/>
                  <a:pt x="29" y="37"/>
                  <a:pt x="29" y="37"/>
                </a:cubicBezTo>
                <a:cubicBezTo>
                  <a:pt x="64" y="75"/>
                  <a:pt x="64" y="75"/>
                  <a:pt x="64" y="75"/>
                </a:cubicBezTo>
                <a:cubicBezTo>
                  <a:pt x="64" y="75"/>
                  <a:pt x="71" y="72"/>
                  <a:pt x="72" y="66"/>
                </a:cubicBezTo>
                <a:cubicBezTo>
                  <a:pt x="72" y="61"/>
                  <a:pt x="65" y="55"/>
                  <a:pt x="65" y="51"/>
                </a:cubicBezTo>
                <a:cubicBezTo>
                  <a:pt x="65" y="44"/>
                  <a:pt x="106" y="30"/>
                  <a:pt x="104" y="2"/>
                </a:cubicBezTo>
                <a:close/>
                <a:moveTo>
                  <a:pt x="0" y="64"/>
                </a:moveTo>
                <a:cubicBezTo>
                  <a:pt x="12" y="87"/>
                  <a:pt x="39" y="106"/>
                  <a:pt x="39" y="106"/>
                </a:cubicBezTo>
                <a:cubicBezTo>
                  <a:pt x="44" y="94"/>
                  <a:pt x="60" y="80"/>
                  <a:pt x="60" y="80"/>
                </a:cubicBezTo>
                <a:cubicBezTo>
                  <a:pt x="25" y="42"/>
                  <a:pt x="25" y="42"/>
                  <a:pt x="25" y="42"/>
                </a:cubicBezTo>
                <a:cubicBezTo>
                  <a:pt x="15" y="57"/>
                  <a:pt x="0" y="64"/>
                  <a:pt x="0" y="6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4" name="Freeform 1038">
            <a:extLst>
              <a:ext uri="{FF2B5EF4-FFF2-40B4-BE49-F238E27FC236}">
                <a16:creationId xmlns:a16="http://schemas.microsoft.com/office/drawing/2014/main" id="{F15934C6-627D-E541-A4DC-3E3B4B3A54A2}"/>
              </a:ext>
            </a:extLst>
          </p:cNvPr>
          <p:cNvSpPr>
            <a:spLocks noEditPoints="1"/>
          </p:cNvSpPr>
          <p:nvPr/>
        </p:nvSpPr>
        <p:spPr bwMode="auto">
          <a:xfrm>
            <a:off x="3409560" y="3354846"/>
            <a:ext cx="227540" cy="178069"/>
          </a:xfrm>
          <a:custGeom>
            <a:avLst/>
            <a:gdLst>
              <a:gd name="T0" fmla="*/ 0 w 117"/>
              <a:gd name="T1" fmla="*/ 104 h 111"/>
              <a:gd name="T2" fmla="*/ 19 w 117"/>
              <a:gd name="T3" fmla="*/ 78 h 111"/>
              <a:gd name="T4" fmla="*/ 32 w 117"/>
              <a:gd name="T5" fmla="*/ 69 h 111"/>
              <a:gd name="T6" fmla="*/ 48 w 117"/>
              <a:gd name="T7" fmla="*/ 82 h 111"/>
              <a:gd name="T8" fmla="*/ 0 w 117"/>
              <a:gd name="T9" fmla="*/ 104 h 111"/>
              <a:gd name="T10" fmla="*/ 99 w 117"/>
              <a:gd name="T11" fmla="*/ 29 h 111"/>
              <a:gd name="T12" fmla="*/ 70 w 117"/>
              <a:gd name="T13" fmla="*/ 63 h 111"/>
              <a:gd name="T14" fmla="*/ 68 w 117"/>
              <a:gd name="T15" fmla="*/ 72 h 111"/>
              <a:gd name="T16" fmla="*/ 59 w 117"/>
              <a:gd name="T17" fmla="*/ 77 h 111"/>
              <a:gd name="T18" fmla="*/ 55 w 117"/>
              <a:gd name="T19" fmla="*/ 82 h 111"/>
              <a:gd name="T20" fmla="*/ 53 w 117"/>
              <a:gd name="T21" fmla="*/ 81 h 111"/>
              <a:gd name="T22" fmla="*/ 52 w 117"/>
              <a:gd name="T23" fmla="*/ 81 h 111"/>
              <a:gd name="T24" fmla="*/ 36 w 117"/>
              <a:gd name="T25" fmla="*/ 66 h 111"/>
              <a:gd name="T26" fmla="*/ 37 w 117"/>
              <a:gd name="T27" fmla="*/ 65 h 111"/>
              <a:gd name="T28" fmla="*/ 35 w 117"/>
              <a:gd name="T29" fmla="*/ 62 h 111"/>
              <a:gd name="T30" fmla="*/ 40 w 117"/>
              <a:gd name="T31" fmla="*/ 58 h 111"/>
              <a:gd name="T32" fmla="*/ 45 w 117"/>
              <a:gd name="T33" fmla="*/ 49 h 111"/>
              <a:gd name="T34" fmla="*/ 54 w 117"/>
              <a:gd name="T35" fmla="*/ 46 h 111"/>
              <a:gd name="T36" fmla="*/ 91 w 117"/>
              <a:gd name="T37" fmla="*/ 15 h 111"/>
              <a:gd name="T38" fmla="*/ 116 w 117"/>
              <a:gd name="T39" fmla="*/ 1 h 111"/>
              <a:gd name="T40" fmla="*/ 99 w 117"/>
              <a:gd name="T41" fmla="*/ 2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17" h="111">
                <a:moveTo>
                  <a:pt x="0" y="104"/>
                </a:moveTo>
                <a:cubicBezTo>
                  <a:pt x="12" y="101"/>
                  <a:pt x="11" y="93"/>
                  <a:pt x="19" y="78"/>
                </a:cubicBezTo>
                <a:cubicBezTo>
                  <a:pt x="22" y="71"/>
                  <a:pt x="32" y="69"/>
                  <a:pt x="32" y="69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111"/>
                  <a:pt x="0" y="104"/>
                </a:cubicBezTo>
                <a:close/>
                <a:moveTo>
                  <a:pt x="99" y="29"/>
                </a:moveTo>
                <a:cubicBezTo>
                  <a:pt x="99" y="29"/>
                  <a:pt x="82" y="48"/>
                  <a:pt x="70" y="63"/>
                </a:cubicBezTo>
                <a:cubicBezTo>
                  <a:pt x="72" y="65"/>
                  <a:pt x="68" y="72"/>
                  <a:pt x="68" y="72"/>
                </a:cubicBezTo>
                <a:cubicBezTo>
                  <a:pt x="68" y="72"/>
                  <a:pt x="64" y="77"/>
                  <a:pt x="59" y="77"/>
                </a:cubicBezTo>
                <a:cubicBezTo>
                  <a:pt x="55" y="81"/>
                  <a:pt x="55" y="82"/>
                  <a:pt x="55" y="82"/>
                </a:cubicBezTo>
                <a:cubicBezTo>
                  <a:pt x="53" y="81"/>
                  <a:pt x="53" y="81"/>
                  <a:pt x="53" y="81"/>
                </a:cubicBezTo>
                <a:cubicBezTo>
                  <a:pt x="52" y="81"/>
                  <a:pt x="52" y="81"/>
                  <a:pt x="52" y="81"/>
                </a:cubicBezTo>
                <a:cubicBezTo>
                  <a:pt x="36" y="66"/>
                  <a:pt x="36" y="66"/>
                  <a:pt x="36" y="66"/>
                </a:cubicBezTo>
                <a:cubicBezTo>
                  <a:pt x="37" y="65"/>
                  <a:pt x="37" y="65"/>
                  <a:pt x="37" y="65"/>
                </a:cubicBezTo>
                <a:cubicBezTo>
                  <a:pt x="35" y="62"/>
                  <a:pt x="35" y="62"/>
                  <a:pt x="35" y="62"/>
                </a:cubicBezTo>
                <a:cubicBezTo>
                  <a:pt x="40" y="58"/>
                  <a:pt x="40" y="58"/>
                  <a:pt x="40" y="58"/>
                </a:cubicBezTo>
                <a:cubicBezTo>
                  <a:pt x="41" y="57"/>
                  <a:pt x="39" y="54"/>
                  <a:pt x="45" y="49"/>
                </a:cubicBezTo>
                <a:cubicBezTo>
                  <a:pt x="45" y="49"/>
                  <a:pt x="48" y="44"/>
                  <a:pt x="54" y="46"/>
                </a:cubicBezTo>
                <a:cubicBezTo>
                  <a:pt x="69" y="33"/>
                  <a:pt x="91" y="15"/>
                  <a:pt x="91" y="15"/>
                </a:cubicBezTo>
                <a:cubicBezTo>
                  <a:pt x="112" y="0"/>
                  <a:pt x="116" y="1"/>
                  <a:pt x="116" y="1"/>
                </a:cubicBezTo>
                <a:cubicBezTo>
                  <a:pt x="117" y="2"/>
                  <a:pt x="106" y="20"/>
                  <a:pt x="99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5" name="Freeform 1039">
            <a:extLst>
              <a:ext uri="{FF2B5EF4-FFF2-40B4-BE49-F238E27FC236}">
                <a16:creationId xmlns:a16="http://schemas.microsoft.com/office/drawing/2014/main" id="{F294CA34-26CC-6544-A42D-05E094A9C97F}"/>
              </a:ext>
            </a:extLst>
          </p:cNvPr>
          <p:cNvSpPr>
            <a:spLocks noEditPoints="1"/>
          </p:cNvSpPr>
          <p:nvPr/>
        </p:nvSpPr>
        <p:spPr bwMode="auto">
          <a:xfrm>
            <a:off x="3124600" y="3352266"/>
            <a:ext cx="218187" cy="183230"/>
          </a:xfrm>
          <a:custGeom>
            <a:avLst/>
            <a:gdLst>
              <a:gd name="T0" fmla="*/ 0 w 112"/>
              <a:gd name="T1" fmla="*/ 112 h 112"/>
              <a:gd name="T2" fmla="*/ 3 w 112"/>
              <a:gd name="T3" fmla="*/ 104 h 112"/>
              <a:gd name="T4" fmla="*/ 8 w 112"/>
              <a:gd name="T5" fmla="*/ 109 h 112"/>
              <a:gd name="T6" fmla="*/ 0 w 112"/>
              <a:gd name="T7" fmla="*/ 112 h 112"/>
              <a:gd name="T8" fmla="*/ 13 w 112"/>
              <a:gd name="T9" fmla="*/ 107 h 112"/>
              <a:gd name="T10" fmla="*/ 5 w 112"/>
              <a:gd name="T11" fmla="*/ 99 h 112"/>
              <a:gd name="T12" fmla="*/ 10 w 112"/>
              <a:gd name="T13" fmla="*/ 87 h 112"/>
              <a:gd name="T14" fmla="*/ 25 w 112"/>
              <a:gd name="T15" fmla="*/ 102 h 112"/>
              <a:gd name="T16" fmla="*/ 13 w 112"/>
              <a:gd name="T17" fmla="*/ 107 h 112"/>
              <a:gd name="T18" fmla="*/ 28 w 112"/>
              <a:gd name="T19" fmla="*/ 99 h 112"/>
              <a:gd name="T20" fmla="*/ 13 w 112"/>
              <a:gd name="T21" fmla="*/ 84 h 112"/>
              <a:gd name="T22" fmla="*/ 74 w 112"/>
              <a:gd name="T23" fmla="*/ 23 h 112"/>
              <a:gd name="T24" fmla="*/ 89 w 112"/>
              <a:gd name="T25" fmla="*/ 38 h 112"/>
              <a:gd name="T26" fmla="*/ 28 w 112"/>
              <a:gd name="T27" fmla="*/ 99 h 112"/>
              <a:gd name="T28" fmla="*/ 91 w 112"/>
              <a:gd name="T29" fmla="*/ 36 h 112"/>
              <a:gd name="T30" fmla="*/ 76 w 112"/>
              <a:gd name="T31" fmla="*/ 21 h 112"/>
              <a:gd name="T32" fmla="*/ 86 w 112"/>
              <a:gd name="T33" fmla="*/ 11 h 112"/>
              <a:gd name="T34" fmla="*/ 101 w 112"/>
              <a:gd name="T35" fmla="*/ 26 h 112"/>
              <a:gd name="T36" fmla="*/ 91 w 112"/>
              <a:gd name="T37" fmla="*/ 36 h 112"/>
              <a:gd name="T38" fmla="*/ 108 w 112"/>
              <a:gd name="T39" fmla="*/ 19 h 112"/>
              <a:gd name="T40" fmla="*/ 103 w 112"/>
              <a:gd name="T41" fmla="*/ 24 h 112"/>
              <a:gd name="T42" fmla="*/ 88 w 112"/>
              <a:gd name="T43" fmla="*/ 9 h 112"/>
              <a:gd name="T44" fmla="*/ 93 w 112"/>
              <a:gd name="T45" fmla="*/ 4 h 112"/>
              <a:gd name="T46" fmla="*/ 104 w 112"/>
              <a:gd name="T47" fmla="*/ 3 h 112"/>
              <a:gd name="T48" fmla="*/ 109 w 112"/>
              <a:gd name="T49" fmla="*/ 8 h 112"/>
              <a:gd name="T50" fmla="*/ 108 w 112"/>
              <a:gd name="T51" fmla="*/ 1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2" h="112">
                <a:moveTo>
                  <a:pt x="0" y="112"/>
                </a:moveTo>
                <a:cubicBezTo>
                  <a:pt x="3" y="104"/>
                  <a:pt x="3" y="104"/>
                  <a:pt x="3" y="104"/>
                </a:cubicBezTo>
                <a:cubicBezTo>
                  <a:pt x="8" y="109"/>
                  <a:pt x="8" y="109"/>
                  <a:pt x="8" y="109"/>
                </a:cubicBezTo>
                <a:lnTo>
                  <a:pt x="0" y="112"/>
                </a:lnTo>
                <a:close/>
                <a:moveTo>
                  <a:pt x="13" y="107"/>
                </a:moveTo>
                <a:cubicBezTo>
                  <a:pt x="5" y="99"/>
                  <a:pt x="5" y="99"/>
                  <a:pt x="5" y="99"/>
                </a:cubicBezTo>
                <a:cubicBezTo>
                  <a:pt x="10" y="87"/>
                  <a:pt x="10" y="87"/>
                  <a:pt x="10" y="87"/>
                </a:cubicBezTo>
                <a:cubicBezTo>
                  <a:pt x="25" y="102"/>
                  <a:pt x="25" y="102"/>
                  <a:pt x="25" y="102"/>
                </a:cubicBezTo>
                <a:lnTo>
                  <a:pt x="13" y="107"/>
                </a:lnTo>
                <a:close/>
                <a:moveTo>
                  <a:pt x="28" y="99"/>
                </a:moveTo>
                <a:cubicBezTo>
                  <a:pt x="13" y="84"/>
                  <a:pt x="13" y="84"/>
                  <a:pt x="13" y="84"/>
                </a:cubicBezTo>
                <a:cubicBezTo>
                  <a:pt x="74" y="23"/>
                  <a:pt x="74" y="23"/>
                  <a:pt x="74" y="23"/>
                </a:cubicBezTo>
                <a:cubicBezTo>
                  <a:pt x="89" y="38"/>
                  <a:pt x="89" y="38"/>
                  <a:pt x="89" y="38"/>
                </a:cubicBezTo>
                <a:lnTo>
                  <a:pt x="28" y="99"/>
                </a:lnTo>
                <a:close/>
                <a:moveTo>
                  <a:pt x="91" y="36"/>
                </a:moveTo>
                <a:cubicBezTo>
                  <a:pt x="76" y="21"/>
                  <a:pt x="76" y="21"/>
                  <a:pt x="76" y="21"/>
                </a:cubicBezTo>
                <a:cubicBezTo>
                  <a:pt x="86" y="11"/>
                  <a:pt x="86" y="11"/>
                  <a:pt x="86" y="11"/>
                </a:cubicBezTo>
                <a:cubicBezTo>
                  <a:pt x="101" y="26"/>
                  <a:pt x="101" y="26"/>
                  <a:pt x="101" y="26"/>
                </a:cubicBezTo>
                <a:lnTo>
                  <a:pt x="91" y="36"/>
                </a:lnTo>
                <a:close/>
                <a:moveTo>
                  <a:pt x="108" y="19"/>
                </a:moveTo>
                <a:cubicBezTo>
                  <a:pt x="103" y="24"/>
                  <a:pt x="103" y="24"/>
                  <a:pt x="103" y="24"/>
                </a:cubicBezTo>
                <a:cubicBezTo>
                  <a:pt x="88" y="9"/>
                  <a:pt x="88" y="9"/>
                  <a:pt x="88" y="9"/>
                </a:cubicBezTo>
                <a:cubicBezTo>
                  <a:pt x="93" y="4"/>
                  <a:pt x="93" y="4"/>
                  <a:pt x="93" y="4"/>
                </a:cubicBezTo>
                <a:cubicBezTo>
                  <a:pt x="96" y="0"/>
                  <a:pt x="101" y="0"/>
                  <a:pt x="104" y="3"/>
                </a:cubicBezTo>
                <a:cubicBezTo>
                  <a:pt x="109" y="8"/>
                  <a:pt x="109" y="8"/>
                  <a:pt x="109" y="8"/>
                </a:cubicBezTo>
                <a:cubicBezTo>
                  <a:pt x="112" y="11"/>
                  <a:pt x="112" y="16"/>
                  <a:pt x="108" y="1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6" name="Freeform 1040">
            <a:extLst>
              <a:ext uri="{FF2B5EF4-FFF2-40B4-BE49-F238E27FC236}">
                <a16:creationId xmlns:a16="http://schemas.microsoft.com/office/drawing/2014/main" id="{5FED4ED6-60FD-9C4E-A9B7-2BBF651992A9}"/>
              </a:ext>
            </a:extLst>
          </p:cNvPr>
          <p:cNvSpPr>
            <a:spLocks noEditPoints="1"/>
          </p:cNvSpPr>
          <p:nvPr/>
        </p:nvSpPr>
        <p:spPr bwMode="auto">
          <a:xfrm>
            <a:off x="2788894" y="3363879"/>
            <a:ext cx="196369" cy="160003"/>
          </a:xfrm>
          <a:custGeom>
            <a:avLst/>
            <a:gdLst>
              <a:gd name="T0" fmla="*/ 0 w 100"/>
              <a:gd name="T1" fmla="*/ 100 h 100"/>
              <a:gd name="T2" fmla="*/ 27 w 100"/>
              <a:gd name="T3" fmla="*/ 94 h 100"/>
              <a:gd name="T4" fmla="*/ 6 w 100"/>
              <a:gd name="T5" fmla="*/ 73 h 100"/>
              <a:gd name="T6" fmla="*/ 0 w 100"/>
              <a:gd name="T7" fmla="*/ 100 h 100"/>
              <a:gd name="T8" fmla="*/ 56 w 100"/>
              <a:gd name="T9" fmla="*/ 21 h 100"/>
              <a:gd name="T10" fmla="*/ 11 w 100"/>
              <a:gd name="T11" fmla="*/ 66 h 100"/>
              <a:gd name="T12" fmla="*/ 33 w 100"/>
              <a:gd name="T13" fmla="*/ 89 h 100"/>
              <a:gd name="T14" fmla="*/ 79 w 100"/>
              <a:gd name="T15" fmla="*/ 44 h 100"/>
              <a:gd name="T16" fmla="*/ 56 w 100"/>
              <a:gd name="T17" fmla="*/ 21 h 100"/>
              <a:gd name="T18" fmla="*/ 75 w 100"/>
              <a:gd name="T19" fmla="*/ 2 h 100"/>
              <a:gd name="T20" fmla="*/ 62 w 100"/>
              <a:gd name="T21" fmla="*/ 15 h 100"/>
              <a:gd name="T22" fmla="*/ 85 w 100"/>
              <a:gd name="T23" fmla="*/ 38 h 100"/>
              <a:gd name="T24" fmla="*/ 98 w 100"/>
              <a:gd name="T25" fmla="*/ 25 h 100"/>
              <a:gd name="T26" fmla="*/ 98 w 100"/>
              <a:gd name="T27" fmla="*/ 17 h 100"/>
              <a:gd name="T28" fmla="*/ 83 w 100"/>
              <a:gd name="T29" fmla="*/ 2 h 100"/>
              <a:gd name="T30" fmla="*/ 75 w 100"/>
              <a:gd name="T31" fmla="*/ 2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0" h="100">
                <a:moveTo>
                  <a:pt x="0" y="100"/>
                </a:moveTo>
                <a:cubicBezTo>
                  <a:pt x="27" y="94"/>
                  <a:pt x="27" y="94"/>
                  <a:pt x="27" y="94"/>
                </a:cubicBezTo>
                <a:cubicBezTo>
                  <a:pt x="6" y="73"/>
                  <a:pt x="6" y="73"/>
                  <a:pt x="6" y="73"/>
                </a:cubicBezTo>
                <a:lnTo>
                  <a:pt x="0" y="100"/>
                </a:lnTo>
                <a:close/>
                <a:moveTo>
                  <a:pt x="56" y="21"/>
                </a:moveTo>
                <a:cubicBezTo>
                  <a:pt x="11" y="66"/>
                  <a:pt x="11" y="66"/>
                  <a:pt x="11" y="66"/>
                </a:cubicBezTo>
                <a:cubicBezTo>
                  <a:pt x="33" y="89"/>
                  <a:pt x="33" y="89"/>
                  <a:pt x="33" y="89"/>
                </a:cubicBezTo>
                <a:cubicBezTo>
                  <a:pt x="79" y="44"/>
                  <a:pt x="79" y="44"/>
                  <a:pt x="79" y="44"/>
                </a:cubicBezTo>
                <a:lnTo>
                  <a:pt x="56" y="21"/>
                </a:lnTo>
                <a:close/>
                <a:moveTo>
                  <a:pt x="75" y="2"/>
                </a:moveTo>
                <a:cubicBezTo>
                  <a:pt x="62" y="15"/>
                  <a:pt x="62" y="15"/>
                  <a:pt x="62" y="15"/>
                </a:cubicBezTo>
                <a:cubicBezTo>
                  <a:pt x="85" y="38"/>
                  <a:pt x="85" y="38"/>
                  <a:pt x="85" y="38"/>
                </a:cubicBezTo>
                <a:cubicBezTo>
                  <a:pt x="98" y="25"/>
                  <a:pt x="98" y="25"/>
                  <a:pt x="98" y="25"/>
                </a:cubicBezTo>
                <a:cubicBezTo>
                  <a:pt x="100" y="23"/>
                  <a:pt x="100" y="19"/>
                  <a:pt x="98" y="17"/>
                </a:cubicBezTo>
                <a:cubicBezTo>
                  <a:pt x="83" y="2"/>
                  <a:pt x="83" y="2"/>
                  <a:pt x="83" y="2"/>
                </a:cubicBezTo>
                <a:cubicBezTo>
                  <a:pt x="81" y="0"/>
                  <a:pt x="77" y="0"/>
                  <a:pt x="75" y="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7" name="Freeform 1042">
            <a:extLst>
              <a:ext uri="{FF2B5EF4-FFF2-40B4-BE49-F238E27FC236}">
                <a16:creationId xmlns:a16="http://schemas.microsoft.com/office/drawing/2014/main" id="{6A5A33C9-94B9-8B46-8269-E9F9BA5CC199}"/>
              </a:ext>
            </a:extLst>
          </p:cNvPr>
          <p:cNvSpPr>
            <a:spLocks noEditPoints="1"/>
          </p:cNvSpPr>
          <p:nvPr/>
        </p:nvSpPr>
        <p:spPr bwMode="auto">
          <a:xfrm>
            <a:off x="2135053" y="3372911"/>
            <a:ext cx="180783" cy="141939"/>
          </a:xfrm>
          <a:custGeom>
            <a:avLst/>
            <a:gdLst>
              <a:gd name="T0" fmla="*/ 48 w 93"/>
              <a:gd name="T1" fmla="*/ 32 h 88"/>
              <a:gd name="T2" fmla="*/ 24 w 93"/>
              <a:gd name="T3" fmla="*/ 32 h 88"/>
              <a:gd name="T4" fmla="*/ 24 w 93"/>
              <a:gd name="T5" fmla="*/ 40 h 88"/>
              <a:gd name="T6" fmla="*/ 48 w 93"/>
              <a:gd name="T7" fmla="*/ 40 h 88"/>
              <a:gd name="T8" fmla="*/ 48 w 93"/>
              <a:gd name="T9" fmla="*/ 32 h 88"/>
              <a:gd name="T10" fmla="*/ 36 w 93"/>
              <a:gd name="T11" fmla="*/ 0 h 88"/>
              <a:gd name="T12" fmla="*/ 0 w 93"/>
              <a:gd name="T13" fmla="*/ 35 h 88"/>
              <a:gd name="T14" fmla="*/ 36 w 93"/>
              <a:gd name="T15" fmla="*/ 71 h 88"/>
              <a:gd name="T16" fmla="*/ 58 w 93"/>
              <a:gd name="T17" fmla="*/ 63 h 88"/>
              <a:gd name="T18" fmla="*/ 59 w 93"/>
              <a:gd name="T19" fmla="*/ 64 h 88"/>
              <a:gd name="T20" fmla="*/ 81 w 93"/>
              <a:gd name="T21" fmla="*/ 86 h 88"/>
              <a:gd name="T22" fmla="*/ 86 w 93"/>
              <a:gd name="T23" fmla="*/ 88 h 88"/>
              <a:gd name="T24" fmla="*/ 90 w 93"/>
              <a:gd name="T25" fmla="*/ 86 h 88"/>
              <a:gd name="T26" fmla="*/ 90 w 93"/>
              <a:gd name="T27" fmla="*/ 77 h 88"/>
              <a:gd name="T28" fmla="*/ 68 w 93"/>
              <a:gd name="T29" fmla="*/ 55 h 88"/>
              <a:gd name="T30" fmla="*/ 66 w 93"/>
              <a:gd name="T31" fmla="*/ 54 h 88"/>
              <a:gd name="T32" fmla="*/ 71 w 93"/>
              <a:gd name="T33" fmla="*/ 35 h 88"/>
              <a:gd name="T34" fmla="*/ 36 w 93"/>
              <a:gd name="T35" fmla="*/ 0 h 88"/>
              <a:gd name="T36" fmla="*/ 36 w 93"/>
              <a:gd name="T37" fmla="*/ 11 h 88"/>
              <a:gd name="T38" fmla="*/ 60 w 93"/>
              <a:gd name="T39" fmla="*/ 35 h 88"/>
              <a:gd name="T40" fmla="*/ 57 w 93"/>
              <a:gd name="T41" fmla="*/ 48 h 88"/>
              <a:gd name="T42" fmla="*/ 54 w 93"/>
              <a:gd name="T43" fmla="*/ 52 h 88"/>
              <a:gd name="T44" fmla="*/ 51 w 93"/>
              <a:gd name="T45" fmla="*/ 54 h 88"/>
              <a:gd name="T46" fmla="*/ 36 w 93"/>
              <a:gd name="T47" fmla="*/ 60 h 88"/>
              <a:gd name="T48" fmla="*/ 11 w 93"/>
              <a:gd name="T49" fmla="*/ 35 h 88"/>
              <a:gd name="T50" fmla="*/ 36 w 93"/>
              <a:gd name="T5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93" h="88">
                <a:moveTo>
                  <a:pt x="48" y="32"/>
                </a:move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48" y="40"/>
                  <a:pt x="48" y="40"/>
                  <a:pt x="48" y="40"/>
                </a:cubicBezTo>
                <a:lnTo>
                  <a:pt x="48" y="32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8" name="Freeform 1043">
            <a:extLst>
              <a:ext uri="{FF2B5EF4-FFF2-40B4-BE49-F238E27FC236}">
                <a16:creationId xmlns:a16="http://schemas.microsoft.com/office/drawing/2014/main" id="{8FABE280-8F15-2449-9CEF-3964300311D7}"/>
              </a:ext>
            </a:extLst>
          </p:cNvPr>
          <p:cNvSpPr>
            <a:spLocks noEditPoints="1"/>
          </p:cNvSpPr>
          <p:nvPr/>
        </p:nvSpPr>
        <p:spPr bwMode="auto">
          <a:xfrm>
            <a:off x="1775154" y="3372911"/>
            <a:ext cx="180783" cy="141939"/>
          </a:xfrm>
          <a:custGeom>
            <a:avLst/>
            <a:gdLst>
              <a:gd name="T0" fmla="*/ 32 w 93"/>
              <a:gd name="T1" fmla="*/ 24 h 88"/>
              <a:gd name="T2" fmla="*/ 32 w 93"/>
              <a:gd name="T3" fmla="*/ 32 h 88"/>
              <a:gd name="T4" fmla="*/ 24 w 93"/>
              <a:gd name="T5" fmla="*/ 32 h 88"/>
              <a:gd name="T6" fmla="*/ 24 w 93"/>
              <a:gd name="T7" fmla="*/ 40 h 88"/>
              <a:gd name="T8" fmla="*/ 32 w 93"/>
              <a:gd name="T9" fmla="*/ 40 h 88"/>
              <a:gd name="T10" fmla="*/ 32 w 93"/>
              <a:gd name="T11" fmla="*/ 48 h 88"/>
              <a:gd name="T12" fmla="*/ 40 w 93"/>
              <a:gd name="T13" fmla="*/ 48 h 88"/>
              <a:gd name="T14" fmla="*/ 40 w 93"/>
              <a:gd name="T15" fmla="*/ 40 h 88"/>
              <a:gd name="T16" fmla="*/ 48 w 93"/>
              <a:gd name="T17" fmla="*/ 40 h 88"/>
              <a:gd name="T18" fmla="*/ 48 w 93"/>
              <a:gd name="T19" fmla="*/ 32 h 88"/>
              <a:gd name="T20" fmla="*/ 40 w 93"/>
              <a:gd name="T21" fmla="*/ 32 h 88"/>
              <a:gd name="T22" fmla="*/ 40 w 93"/>
              <a:gd name="T23" fmla="*/ 24 h 88"/>
              <a:gd name="T24" fmla="*/ 32 w 93"/>
              <a:gd name="T25" fmla="*/ 24 h 88"/>
              <a:gd name="T26" fmla="*/ 36 w 93"/>
              <a:gd name="T27" fmla="*/ 0 h 88"/>
              <a:gd name="T28" fmla="*/ 0 w 93"/>
              <a:gd name="T29" fmla="*/ 35 h 88"/>
              <a:gd name="T30" fmla="*/ 36 w 93"/>
              <a:gd name="T31" fmla="*/ 71 h 88"/>
              <a:gd name="T32" fmla="*/ 58 w 93"/>
              <a:gd name="T33" fmla="*/ 63 h 88"/>
              <a:gd name="T34" fmla="*/ 59 w 93"/>
              <a:gd name="T35" fmla="*/ 64 h 88"/>
              <a:gd name="T36" fmla="*/ 81 w 93"/>
              <a:gd name="T37" fmla="*/ 86 h 88"/>
              <a:gd name="T38" fmla="*/ 86 w 93"/>
              <a:gd name="T39" fmla="*/ 88 h 88"/>
              <a:gd name="T40" fmla="*/ 90 w 93"/>
              <a:gd name="T41" fmla="*/ 86 h 88"/>
              <a:gd name="T42" fmla="*/ 90 w 93"/>
              <a:gd name="T43" fmla="*/ 77 h 88"/>
              <a:gd name="T44" fmla="*/ 68 w 93"/>
              <a:gd name="T45" fmla="*/ 55 h 88"/>
              <a:gd name="T46" fmla="*/ 66 w 93"/>
              <a:gd name="T47" fmla="*/ 54 h 88"/>
              <a:gd name="T48" fmla="*/ 71 w 93"/>
              <a:gd name="T49" fmla="*/ 35 h 88"/>
              <a:gd name="T50" fmla="*/ 36 w 93"/>
              <a:gd name="T51" fmla="*/ 0 h 88"/>
              <a:gd name="T52" fmla="*/ 36 w 93"/>
              <a:gd name="T53" fmla="*/ 11 h 88"/>
              <a:gd name="T54" fmla="*/ 60 w 93"/>
              <a:gd name="T55" fmla="*/ 35 h 88"/>
              <a:gd name="T56" fmla="*/ 57 w 93"/>
              <a:gd name="T57" fmla="*/ 48 h 88"/>
              <a:gd name="T58" fmla="*/ 54 w 93"/>
              <a:gd name="T59" fmla="*/ 52 h 88"/>
              <a:gd name="T60" fmla="*/ 51 w 93"/>
              <a:gd name="T61" fmla="*/ 54 h 88"/>
              <a:gd name="T62" fmla="*/ 36 w 93"/>
              <a:gd name="T63" fmla="*/ 60 h 88"/>
              <a:gd name="T64" fmla="*/ 11 w 93"/>
              <a:gd name="T65" fmla="*/ 35 h 88"/>
              <a:gd name="T66" fmla="*/ 36 w 93"/>
              <a:gd name="T67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3" h="88">
                <a:moveTo>
                  <a:pt x="32" y="24"/>
                </a:moveTo>
                <a:cubicBezTo>
                  <a:pt x="32" y="32"/>
                  <a:pt x="32" y="32"/>
                  <a:pt x="32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0"/>
                  <a:pt x="24" y="40"/>
                  <a:pt x="24" y="40"/>
                </a:cubicBezTo>
                <a:cubicBezTo>
                  <a:pt x="32" y="40"/>
                  <a:pt x="32" y="40"/>
                  <a:pt x="32" y="40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40"/>
                  <a:pt x="40" y="40"/>
                  <a:pt x="40" y="40"/>
                </a:cubicBezTo>
                <a:cubicBezTo>
                  <a:pt x="48" y="40"/>
                  <a:pt x="48" y="40"/>
                  <a:pt x="48" y="40"/>
                </a:cubicBezTo>
                <a:cubicBezTo>
                  <a:pt x="48" y="32"/>
                  <a:pt x="48" y="32"/>
                  <a:pt x="4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40" y="24"/>
                  <a:pt x="40" y="24"/>
                  <a:pt x="40" y="24"/>
                </a:cubicBezTo>
                <a:lnTo>
                  <a:pt x="32" y="24"/>
                </a:lnTo>
                <a:close/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49" name="Freeform 1044">
            <a:extLst>
              <a:ext uri="{FF2B5EF4-FFF2-40B4-BE49-F238E27FC236}">
                <a16:creationId xmlns:a16="http://schemas.microsoft.com/office/drawing/2014/main" id="{3974A300-60B6-394E-A7F6-E1940E7105EB}"/>
              </a:ext>
            </a:extLst>
          </p:cNvPr>
          <p:cNvSpPr>
            <a:spLocks noEditPoints="1"/>
          </p:cNvSpPr>
          <p:nvPr/>
        </p:nvSpPr>
        <p:spPr bwMode="auto">
          <a:xfrm>
            <a:off x="1441915" y="3372910"/>
            <a:ext cx="183902" cy="141940"/>
          </a:xfrm>
          <a:custGeom>
            <a:avLst/>
            <a:gdLst>
              <a:gd name="T0" fmla="*/ 36 w 93"/>
              <a:gd name="T1" fmla="*/ 0 h 88"/>
              <a:gd name="T2" fmla="*/ 0 w 93"/>
              <a:gd name="T3" fmla="*/ 35 h 88"/>
              <a:gd name="T4" fmla="*/ 36 w 93"/>
              <a:gd name="T5" fmla="*/ 71 h 88"/>
              <a:gd name="T6" fmla="*/ 58 w 93"/>
              <a:gd name="T7" fmla="*/ 63 h 88"/>
              <a:gd name="T8" fmla="*/ 59 w 93"/>
              <a:gd name="T9" fmla="*/ 64 h 88"/>
              <a:gd name="T10" fmla="*/ 81 w 93"/>
              <a:gd name="T11" fmla="*/ 86 h 88"/>
              <a:gd name="T12" fmla="*/ 86 w 93"/>
              <a:gd name="T13" fmla="*/ 88 h 88"/>
              <a:gd name="T14" fmla="*/ 90 w 93"/>
              <a:gd name="T15" fmla="*/ 86 h 88"/>
              <a:gd name="T16" fmla="*/ 90 w 93"/>
              <a:gd name="T17" fmla="*/ 77 h 88"/>
              <a:gd name="T18" fmla="*/ 68 w 93"/>
              <a:gd name="T19" fmla="*/ 55 h 88"/>
              <a:gd name="T20" fmla="*/ 66 w 93"/>
              <a:gd name="T21" fmla="*/ 54 h 88"/>
              <a:gd name="T22" fmla="*/ 71 w 93"/>
              <a:gd name="T23" fmla="*/ 35 h 88"/>
              <a:gd name="T24" fmla="*/ 36 w 93"/>
              <a:gd name="T25" fmla="*/ 0 h 88"/>
              <a:gd name="T26" fmla="*/ 36 w 93"/>
              <a:gd name="T27" fmla="*/ 11 h 88"/>
              <a:gd name="T28" fmla="*/ 60 w 93"/>
              <a:gd name="T29" fmla="*/ 35 h 88"/>
              <a:gd name="T30" fmla="*/ 57 w 93"/>
              <a:gd name="T31" fmla="*/ 48 h 88"/>
              <a:gd name="T32" fmla="*/ 54 w 93"/>
              <a:gd name="T33" fmla="*/ 52 h 88"/>
              <a:gd name="T34" fmla="*/ 51 w 93"/>
              <a:gd name="T35" fmla="*/ 54 h 88"/>
              <a:gd name="T36" fmla="*/ 36 w 93"/>
              <a:gd name="T37" fmla="*/ 60 h 88"/>
              <a:gd name="T38" fmla="*/ 11 w 93"/>
              <a:gd name="T39" fmla="*/ 35 h 88"/>
              <a:gd name="T40" fmla="*/ 36 w 93"/>
              <a:gd name="T41" fmla="*/ 1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3" h="88">
                <a:moveTo>
                  <a:pt x="36" y="0"/>
                </a:moveTo>
                <a:cubicBezTo>
                  <a:pt x="16" y="0"/>
                  <a:pt x="0" y="16"/>
                  <a:pt x="0" y="35"/>
                </a:cubicBezTo>
                <a:cubicBezTo>
                  <a:pt x="0" y="55"/>
                  <a:pt x="16" y="71"/>
                  <a:pt x="36" y="71"/>
                </a:cubicBezTo>
                <a:cubicBezTo>
                  <a:pt x="44" y="71"/>
                  <a:pt x="52" y="68"/>
                  <a:pt x="58" y="63"/>
                </a:cubicBezTo>
                <a:cubicBezTo>
                  <a:pt x="58" y="63"/>
                  <a:pt x="59" y="64"/>
                  <a:pt x="59" y="64"/>
                </a:cubicBezTo>
                <a:cubicBezTo>
                  <a:pt x="81" y="86"/>
                  <a:pt x="81" y="86"/>
                  <a:pt x="81" y="86"/>
                </a:cubicBezTo>
                <a:cubicBezTo>
                  <a:pt x="83" y="87"/>
                  <a:pt x="84" y="88"/>
                  <a:pt x="86" y="88"/>
                </a:cubicBezTo>
                <a:cubicBezTo>
                  <a:pt x="87" y="88"/>
                  <a:pt x="89" y="87"/>
                  <a:pt x="90" y="86"/>
                </a:cubicBezTo>
                <a:cubicBezTo>
                  <a:pt x="93" y="84"/>
                  <a:pt x="93" y="80"/>
                  <a:pt x="90" y="77"/>
                </a:cubicBezTo>
                <a:cubicBezTo>
                  <a:pt x="68" y="55"/>
                  <a:pt x="68" y="55"/>
                  <a:pt x="68" y="55"/>
                </a:cubicBezTo>
                <a:cubicBezTo>
                  <a:pt x="67" y="55"/>
                  <a:pt x="67" y="54"/>
                  <a:pt x="66" y="54"/>
                </a:cubicBezTo>
                <a:cubicBezTo>
                  <a:pt x="69" y="49"/>
                  <a:pt x="71" y="42"/>
                  <a:pt x="71" y="35"/>
                </a:cubicBezTo>
                <a:cubicBezTo>
                  <a:pt x="71" y="16"/>
                  <a:pt x="55" y="0"/>
                  <a:pt x="36" y="0"/>
                </a:cubicBezTo>
                <a:close/>
                <a:moveTo>
                  <a:pt x="36" y="11"/>
                </a:moveTo>
                <a:cubicBezTo>
                  <a:pt x="49" y="11"/>
                  <a:pt x="60" y="22"/>
                  <a:pt x="60" y="35"/>
                </a:cubicBezTo>
                <a:cubicBezTo>
                  <a:pt x="60" y="40"/>
                  <a:pt x="59" y="44"/>
                  <a:pt x="57" y="48"/>
                </a:cubicBezTo>
                <a:cubicBezTo>
                  <a:pt x="54" y="52"/>
                  <a:pt x="54" y="52"/>
                  <a:pt x="54" y="52"/>
                </a:cubicBezTo>
                <a:cubicBezTo>
                  <a:pt x="51" y="54"/>
                  <a:pt x="51" y="54"/>
                  <a:pt x="51" y="54"/>
                </a:cubicBezTo>
                <a:cubicBezTo>
                  <a:pt x="47" y="58"/>
                  <a:pt x="41" y="60"/>
                  <a:pt x="36" y="60"/>
                </a:cubicBezTo>
                <a:cubicBezTo>
                  <a:pt x="22" y="60"/>
                  <a:pt x="11" y="49"/>
                  <a:pt x="11" y="35"/>
                </a:cubicBezTo>
                <a:cubicBezTo>
                  <a:pt x="11" y="22"/>
                  <a:pt x="22" y="11"/>
                  <a:pt x="36" y="1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0" name="Freeform 1045">
            <a:extLst>
              <a:ext uri="{FF2B5EF4-FFF2-40B4-BE49-F238E27FC236}">
                <a16:creationId xmlns:a16="http://schemas.microsoft.com/office/drawing/2014/main" id="{E87482F3-31F0-EE49-8333-4978D6A7867E}"/>
              </a:ext>
            </a:extLst>
          </p:cNvPr>
          <p:cNvSpPr>
            <a:spLocks noEditPoints="1"/>
          </p:cNvSpPr>
          <p:nvPr/>
        </p:nvSpPr>
        <p:spPr bwMode="auto">
          <a:xfrm>
            <a:off x="1183860" y="3372911"/>
            <a:ext cx="171434" cy="141938"/>
          </a:xfrm>
          <a:custGeom>
            <a:avLst/>
            <a:gdLst>
              <a:gd name="T0" fmla="*/ 45 w 55"/>
              <a:gd name="T1" fmla="*/ 48 h 55"/>
              <a:gd name="T2" fmla="*/ 38 w 55"/>
              <a:gd name="T3" fmla="*/ 48 h 55"/>
              <a:gd name="T4" fmla="*/ 38 w 55"/>
              <a:gd name="T5" fmla="*/ 55 h 55"/>
              <a:gd name="T6" fmla="*/ 45 w 55"/>
              <a:gd name="T7" fmla="*/ 55 h 55"/>
              <a:gd name="T8" fmla="*/ 45 w 55"/>
              <a:gd name="T9" fmla="*/ 48 h 55"/>
              <a:gd name="T10" fmla="*/ 38 w 55"/>
              <a:gd name="T11" fmla="*/ 18 h 55"/>
              <a:gd name="T12" fmla="*/ 38 w 55"/>
              <a:gd name="T13" fmla="*/ 37 h 55"/>
              <a:gd name="T14" fmla="*/ 18 w 55"/>
              <a:gd name="T15" fmla="*/ 37 h 55"/>
              <a:gd name="T16" fmla="*/ 38 w 55"/>
              <a:gd name="T17" fmla="*/ 18 h 55"/>
              <a:gd name="T18" fmla="*/ 18 w 55"/>
              <a:gd name="T19" fmla="*/ 34 h 55"/>
              <a:gd name="T20" fmla="*/ 18 w 55"/>
              <a:gd name="T21" fmla="*/ 17 h 55"/>
              <a:gd name="T22" fmla="*/ 35 w 55"/>
              <a:gd name="T23" fmla="*/ 17 h 55"/>
              <a:gd name="T24" fmla="*/ 18 w 55"/>
              <a:gd name="T25" fmla="*/ 34 h 55"/>
              <a:gd name="T26" fmla="*/ 10 w 55"/>
              <a:gd name="T27" fmla="*/ 45 h 55"/>
              <a:gd name="T28" fmla="*/ 55 w 55"/>
              <a:gd name="T29" fmla="*/ 45 h 55"/>
              <a:gd name="T30" fmla="*/ 55 w 55"/>
              <a:gd name="T31" fmla="*/ 37 h 55"/>
              <a:gd name="T32" fmla="*/ 45 w 55"/>
              <a:gd name="T33" fmla="*/ 37 h 55"/>
              <a:gd name="T34" fmla="*/ 45 w 55"/>
              <a:gd name="T35" fmla="*/ 11 h 55"/>
              <a:gd name="T36" fmla="*/ 52 w 55"/>
              <a:gd name="T37" fmla="*/ 4 h 55"/>
              <a:gd name="T38" fmla="*/ 50 w 55"/>
              <a:gd name="T39" fmla="*/ 2 h 55"/>
              <a:gd name="T40" fmla="*/ 42 w 55"/>
              <a:gd name="T41" fmla="*/ 10 h 55"/>
              <a:gd name="T42" fmla="*/ 18 w 55"/>
              <a:gd name="T43" fmla="*/ 10 h 55"/>
              <a:gd name="T44" fmla="*/ 18 w 55"/>
              <a:gd name="T45" fmla="*/ 0 h 55"/>
              <a:gd name="T46" fmla="*/ 10 w 55"/>
              <a:gd name="T47" fmla="*/ 0 h 55"/>
              <a:gd name="T48" fmla="*/ 10 w 55"/>
              <a:gd name="T49" fmla="*/ 10 h 55"/>
              <a:gd name="T50" fmla="*/ 0 w 55"/>
              <a:gd name="T51" fmla="*/ 10 h 55"/>
              <a:gd name="T52" fmla="*/ 0 w 55"/>
              <a:gd name="T53" fmla="*/ 17 h 55"/>
              <a:gd name="T54" fmla="*/ 10 w 55"/>
              <a:gd name="T55" fmla="*/ 17 h 55"/>
              <a:gd name="T56" fmla="*/ 10 w 55"/>
              <a:gd name="T57" fmla="*/ 4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5" h="55">
                <a:moveTo>
                  <a:pt x="45" y="48"/>
                </a:moveTo>
                <a:lnTo>
                  <a:pt x="38" y="48"/>
                </a:lnTo>
                <a:lnTo>
                  <a:pt x="38" y="55"/>
                </a:lnTo>
                <a:lnTo>
                  <a:pt x="45" y="55"/>
                </a:lnTo>
                <a:lnTo>
                  <a:pt x="45" y="48"/>
                </a:lnTo>
                <a:close/>
                <a:moveTo>
                  <a:pt x="38" y="18"/>
                </a:moveTo>
                <a:lnTo>
                  <a:pt x="38" y="37"/>
                </a:lnTo>
                <a:lnTo>
                  <a:pt x="18" y="37"/>
                </a:lnTo>
                <a:lnTo>
                  <a:pt x="38" y="18"/>
                </a:lnTo>
                <a:close/>
                <a:moveTo>
                  <a:pt x="18" y="34"/>
                </a:moveTo>
                <a:lnTo>
                  <a:pt x="18" y="17"/>
                </a:lnTo>
                <a:lnTo>
                  <a:pt x="35" y="17"/>
                </a:lnTo>
                <a:lnTo>
                  <a:pt x="18" y="34"/>
                </a:lnTo>
                <a:close/>
                <a:moveTo>
                  <a:pt x="10" y="45"/>
                </a:moveTo>
                <a:lnTo>
                  <a:pt x="55" y="45"/>
                </a:lnTo>
                <a:lnTo>
                  <a:pt x="55" y="37"/>
                </a:lnTo>
                <a:lnTo>
                  <a:pt x="45" y="37"/>
                </a:lnTo>
                <a:lnTo>
                  <a:pt x="45" y="11"/>
                </a:lnTo>
                <a:lnTo>
                  <a:pt x="52" y="4"/>
                </a:lnTo>
                <a:lnTo>
                  <a:pt x="50" y="2"/>
                </a:lnTo>
                <a:lnTo>
                  <a:pt x="42" y="10"/>
                </a:lnTo>
                <a:lnTo>
                  <a:pt x="18" y="10"/>
                </a:lnTo>
                <a:lnTo>
                  <a:pt x="18" y="0"/>
                </a:lnTo>
                <a:lnTo>
                  <a:pt x="10" y="0"/>
                </a:lnTo>
                <a:lnTo>
                  <a:pt x="10" y="10"/>
                </a:lnTo>
                <a:lnTo>
                  <a:pt x="0" y="10"/>
                </a:lnTo>
                <a:lnTo>
                  <a:pt x="0" y="17"/>
                </a:lnTo>
                <a:lnTo>
                  <a:pt x="10" y="17"/>
                </a:lnTo>
                <a:lnTo>
                  <a:pt x="10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1" name="Freeform 1046">
            <a:extLst>
              <a:ext uri="{FF2B5EF4-FFF2-40B4-BE49-F238E27FC236}">
                <a16:creationId xmlns:a16="http://schemas.microsoft.com/office/drawing/2014/main" id="{B3175F13-8E5A-EB4C-AEFE-063B31D7EE0E}"/>
              </a:ext>
            </a:extLst>
          </p:cNvPr>
          <p:cNvSpPr>
            <a:spLocks noEditPoints="1"/>
          </p:cNvSpPr>
          <p:nvPr/>
        </p:nvSpPr>
        <p:spPr bwMode="auto">
          <a:xfrm>
            <a:off x="833938" y="3385814"/>
            <a:ext cx="171434" cy="116132"/>
          </a:xfrm>
          <a:custGeom>
            <a:avLst/>
            <a:gdLst>
              <a:gd name="T0" fmla="*/ 5 w 55"/>
              <a:gd name="T1" fmla="*/ 5 h 45"/>
              <a:gd name="T2" fmla="*/ 5 w 55"/>
              <a:gd name="T3" fmla="*/ 40 h 45"/>
              <a:gd name="T4" fmla="*/ 50 w 55"/>
              <a:gd name="T5" fmla="*/ 40 h 45"/>
              <a:gd name="T6" fmla="*/ 50 w 55"/>
              <a:gd name="T7" fmla="*/ 5 h 45"/>
              <a:gd name="T8" fmla="*/ 5 w 55"/>
              <a:gd name="T9" fmla="*/ 5 h 45"/>
              <a:gd name="T10" fmla="*/ 10 w 55"/>
              <a:gd name="T11" fmla="*/ 10 h 45"/>
              <a:gd name="T12" fmla="*/ 45 w 55"/>
              <a:gd name="T13" fmla="*/ 10 h 45"/>
              <a:gd name="T14" fmla="*/ 45 w 55"/>
              <a:gd name="T15" fmla="*/ 35 h 45"/>
              <a:gd name="T16" fmla="*/ 10 w 55"/>
              <a:gd name="T17" fmla="*/ 35 h 45"/>
              <a:gd name="T18" fmla="*/ 10 w 55"/>
              <a:gd name="T19" fmla="*/ 10 h 45"/>
              <a:gd name="T20" fmla="*/ 55 w 55"/>
              <a:gd name="T21" fmla="*/ 12 h 45"/>
              <a:gd name="T22" fmla="*/ 55 w 55"/>
              <a:gd name="T23" fmla="*/ 0 h 45"/>
              <a:gd name="T24" fmla="*/ 43 w 55"/>
              <a:gd name="T25" fmla="*/ 0 h 45"/>
              <a:gd name="T26" fmla="*/ 43 w 55"/>
              <a:gd name="T27" fmla="*/ 2 h 45"/>
              <a:gd name="T28" fmla="*/ 53 w 55"/>
              <a:gd name="T29" fmla="*/ 2 h 45"/>
              <a:gd name="T30" fmla="*/ 53 w 55"/>
              <a:gd name="T31" fmla="*/ 12 h 45"/>
              <a:gd name="T32" fmla="*/ 55 w 55"/>
              <a:gd name="T33" fmla="*/ 12 h 45"/>
              <a:gd name="T34" fmla="*/ 0 w 55"/>
              <a:gd name="T35" fmla="*/ 12 h 45"/>
              <a:gd name="T36" fmla="*/ 2 w 55"/>
              <a:gd name="T37" fmla="*/ 12 h 45"/>
              <a:gd name="T38" fmla="*/ 2 w 55"/>
              <a:gd name="T39" fmla="*/ 2 h 45"/>
              <a:gd name="T40" fmla="*/ 12 w 55"/>
              <a:gd name="T41" fmla="*/ 2 h 45"/>
              <a:gd name="T42" fmla="*/ 12 w 55"/>
              <a:gd name="T43" fmla="*/ 0 h 45"/>
              <a:gd name="T44" fmla="*/ 0 w 55"/>
              <a:gd name="T45" fmla="*/ 0 h 45"/>
              <a:gd name="T46" fmla="*/ 0 w 55"/>
              <a:gd name="T47" fmla="*/ 12 h 45"/>
              <a:gd name="T48" fmla="*/ 43 w 55"/>
              <a:gd name="T49" fmla="*/ 45 h 45"/>
              <a:gd name="T50" fmla="*/ 55 w 55"/>
              <a:gd name="T51" fmla="*/ 45 h 45"/>
              <a:gd name="T52" fmla="*/ 55 w 55"/>
              <a:gd name="T53" fmla="*/ 32 h 45"/>
              <a:gd name="T54" fmla="*/ 53 w 55"/>
              <a:gd name="T55" fmla="*/ 32 h 45"/>
              <a:gd name="T56" fmla="*/ 53 w 55"/>
              <a:gd name="T57" fmla="*/ 43 h 45"/>
              <a:gd name="T58" fmla="*/ 43 w 55"/>
              <a:gd name="T59" fmla="*/ 43 h 45"/>
              <a:gd name="T60" fmla="*/ 43 w 55"/>
              <a:gd name="T61" fmla="*/ 45 h 45"/>
              <a:gd name="T62" fmla="*/ 12 w 55"/>
              <a:gd name="T63" fmla="*/ 45 h 45"/>
              <a:gd name="T64" fmla="*/ 12 w 55"/>
              <a:gd name="T65" fmla="*/ 43 h 45"/>
              <a:gd name="T66" fmla="*/ 2 w 55"/>
              <a:gd name="T67" fmla="*/ 43 h 45"/>
              <a:gd name="T68" fmla="*/ 2 w 55"/>
              <a:gd name="T69" fmla="*/ 32 h 45"/>
              <a:gd name="T70" fmla="*/ 0 w 55"/>
              <a:gd name="T71" fmla="*/ 32 h 45"/>
              <a:gd name="T72" fmla="*/ 0 w 55"/>
              <a:gd name="T73" fmla="*/ 45 h 45"/>
              <a:gd name="T74" fmla="*/ 12 w 55"/>
              <a:gd name="T75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" h="45">
                <a:moveTo>
                  <a:pt x="5" y="5"/>
                </a:moveTo>
                <a:lnTo>
                  <a:pt x="5" y="40"/>
                </a:lnTo>
                <a:lnTo>
                  <a:pt x="50" y="40"/>
                </a:lnTo>
                <a:lnTo>
                  <a:pt x="50" y="5"/>
                </a:lnTo>
                <a:lnTo>
                  <a:pt x="5" y="5"/>
                </a:lnTo>
                <a:close/>
                <a:moveTo>
                  <a:pt x="10" y="10"/>
                </a:moveTo>
                <a:lnTo>
                  <a:pt x="45" y="10"/>
                </a:lnTo>
                <a:lnTo>
                  <a:pt x="45" y="35"/>
                </a:lnTo>
                <a:lnTo>
                  <a:pt x="10" y="35"/>
                </a:lnTo>
                <a:lnTo>
                  <a:pt x="10" y="10"/>
                </a:lnTo>
                <a:close/>
                <a:moveTo>
                  <a:pt x="55" y="12"/>
                </a:moveTo>
                <a:lnTo>
                  <a:pt x="55" y="0"/>
                </a:lnTo>
                <a:lnTo>
                  <a:pt x="43" y="0"/>
                </a:lnTo>
                <a:lnTo>
                  <a:pt x="43" y="2"/>
                </a:lnTo>
                <a:lnTo>
                  <a:pt x="53" y="2"/>
                </a:lnTo>
                <a:lnTo>
                  <a:pt x="53" y="12"/>
                </a:lnTo>
                <a:lnTo>
                  <a:pt x="55" y="12"/>
                </a:lnTo>
                <a:close/>
                <a:moveTo>
                  <a:pt x="0" y="12"/>
                </a:moveTo>
                <a:lnTo>
                  <a:pt x="2" y="12"/>
                </a:lnTo>
                <a:lnTo>
                  <a:pt x="2" y="2"/>
                </a:lnTo>
                <a:lnTo>
                  <a:pt x="12" y="2"/>
                </a:lnTo>
                <a:lnTo>
                  <a:pt x="12" y="0"/>
                </a:lnTo>
                <a:lnTo>
                  <a:pt x="0" y="0"/>
                </a:lnTo>
                <a:lnTo>
                  <a:pt x="0" y="12"/>
                </a:lnTo>
                <a:close/>
                <a:moveTo>
                  <a:pt x="43" y="45"/>
                </a:moveTo>
                <a:lnTo>
                  <a:pt x="55" y="45"/>
                </a:lnTo>
                <a:lnTo>
                  <a:pt x="55" y="32"/>
                </a:lnTo>
                <a:lnTo>
                  <a:pt x="53" y="32"/>
                </a:lnTo>
                <a:lnTo>
                  <a:pt x="53" y="43"/>
                </a:lnTo>
                <a:lnTo>
                  <a:pt x="43" y="43"/>
                </a:lnTo>
                <a:lnTo>
                  <a:pt x="43" y="45"/>
                </a:lnTo>
                <a:close/>
                <a:moveTo>
                  <a:pt x="12" y="45"/>
                </a:moveTo>
                <a:lnTo>
                  <a:pt x="12" y="43"/>
                </a:lnTo>
                <a:lnTo>
                  <a:pt x="2" y="43"/>
                </a:lnTo>
                <a:lnTo>
                  <a:pt x="2" y="32"/>
                </a:lnTo>
                <a:lnTo>
                  <a:pt x="0" y="32"/>
                </a:lnTo>
                <a:lnTo>
                  <a:pt x="0" y="45"/>
                </a:lnTo>
                <a:lnTo>
                  <a:pt x="12" y="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2" name="Freeform 1047">
            <a:extLst>
              <a:ext uri="{FF2B5EF4-FFF2-40B4-BE49-F238E27FC236}">
                <a16:creationId xmlns:a16="http://schemas.microsoft.com/office/drawing/2014/main" id="{14F9E4F6-1B58-3A46-AA25-13BE70D9E6EB}"/>
              </a:ext>
            </a:extLst>
          </p:cNvPr>
          <p:cNvSpPr>
            <a:spLocks noEditPoints="1"/>
          </p:cNvSpPr>
          <p:nvPr/>
        </p:nvSpPr>
        <p:spPr bwMode="auto">
          <a:xfrm>
            <a:off x="541836" y="3366459"/>
            <a:ext cx="115329" cy="154842"/>
          </a:xfrm>
          <a:custGeom>
            <a:avLst/>
            <a:gdLst>
              <a:gd name="T0" fmla="*/ 45 w 60"/>
              <a:gd name="T1" fmla="*/ 59 h 96"/>
              <a:gd name="T2" fmla="*/ 48 w 60"/>
              <a:gd name="T3" fmla="*/ 64 h 96"/>
              <a:gd name="T4" fmla="*/ 44 w 60"/>
              <a:gd name="T5" fmla="*/ 84 h 96"/>
              <a:gd name="T6" fmla="*/ 44 w 60"/>
              <a:gd name="T7" fmla="*/ 82 h 96"/>
              <a:gd name="T8" fmla="*/ 35 w 60"/>
              <a:gd name="T9" fmla="*/ 76 h 96"/>
              <a:gd name="T10" fmla="*/ 30 w 60"/>
              <a:gd name="T11" fmla="*/ 70 h 96"/>
              <a:gd name="T12" fmla="*/ 25 w 60"/>
              <a:gd name="T13" fmla="*/ 76 h 96"/>
              <a:gd name="T14" fmla="*/ 16 w 60"/>
              <a:gd name="T15" fmla="*/ 81 h 96"/>
              <a:gd name="T16" fmla="*/ 16 w 60"/>
              <a:gd name="T17" fmla="*/ 84 h 96"/>
              <a:gd name="T18" fmla="*/ 11 w 60"/>
              <a:gd name="T19" fmla="*/ 65 h 96"/>
              <a:gd name="T20" fmla="*/ 15 w 60"/>
              <a:gd name="T21" fmla="*/ 59 h 96"/>
              <a:gd name="T22" fmla="*/ 27 w 60"/>
              <a:gd name="T23" fmla="*/ 48 h 96"/>
              <a:gd name="T24" fmla="*/ 15 w 60"/>
              <a:gd name="T25" fmla="*/ 36 h 96"/>
              <a:gd name="T26" fmla="*/ 12 w 60"/>
              <a:gd name="T27" fmla="*/ 32 h 96"/>
              <a:gd name="T28" fmla="*/ 48 w 60"/>
              <a:gd name="T29" fmla="*/ 12 h 96"/>
              <a:gd name="T30" fmla="*/ 48 w 60"/>
              <a:gd name="T31" fmla="*/ 33 h 96"/>
              <a:gd name="T32" fmla="*/ 37 w 60"/>
              <a:gd name="T33" fmla="*/ 41 h 96"/>
              <a:gd name="T34" fmla="*/ 37 w 60"/>
              <a:gd name="T35" fmla="*/ 55 h 96"/>
              <a:gd name="T36" fmla="*/ 54 w 60"/>
              <a:gd name="T37" fmla="*/ 38 h 96"/>
              <a:gd name="T38" fmla="*/ 56 w 60"/>
              <a:gd name="T39" fmla="*/ 12 h 96"/>
              <a:gd name="T40" fmla="*/ 60 w 60"/>
              <a:gd name="T41" fmla="*/ 0 h 96"/>
              <a:gd name="T42" fmla="*/ 0 w 60"/>
              <a:gd name="T43" fmla="*/ 12 h 96"/>
              <a:gd name="T44" fmla="*/ 4 w 60"/>
              <a:gd name="T45" fmla="*/ 32 h 96"/>
              <a:gd name="T46" fmla="*/ 11 w 60"/>
              <a:gd name="T47" fmla="*/ 43 h 96"/>
              <a:gd name="T48" fmla="*/ 19 w 60"/>
              <a:gd name="T49" fmla="*/ 48 h 96"/>
              <a:gd name="T50" fmla="*/ 11 w 60"/>
              <a:gd name="T51" fmla="*/ 53 h 96"/>
              <a:gd name="T52" fmla="*/ 4 w 60"/>
              <a:gd name="T53" fmla="*/ 64 h 96"/>
              <a:gd name="T54" fmla="*/ 0 w 60"/>
              <a:gd name="T55" fmla="*/ 84 h 96"/>
              <a:gd name="T56" fmla="*/ 60 w 60"/>
              <a:gd name="T57" fmla="*/ 96 h 96"/>
              <a:gd name="T58" fmla="*/ 56 w 60"/>
              <a:gd name="T59" fmla="*/ 84 h 96"/>
              <a:gd name="T60" fmla="*/ 54 w 60"/>
              <a:gd name="T61" fmla="*/ 58 h 96"/>
              <a:gd name="T62" fmla="*/ 42 w 60"/>
              <a:gd name="T63" fmla="*/ 48 h 96"/>
              <a:gd name="T64" fmla="*/ 42 w 60"/>
              <a:gd name="T65" fmla="*/ 47 h 96"/>
              <a:gd name="T66" fmla="*/ 44 w 60"/>
              <a:gd name="T67" fmla="*/ 24 h 96"/>
              <a:gd name="T68" fmla="*/ 16 w 60"/>
              <a:gd name="T69" fmla="*/ 32 h 96"/>
              <a:gd name="T70" fmla="*/ 30 w 60"/>
              <a:gd name="T71" fmla="*/ 42 h 96"/>
              <a:gd name="T72" fmla="*/ 30 w 60"/>
              <a:gd name="T73" fmla="*/ 42 h 96"/>
              <a:gd name="T74" fmla="*/ 43 w 60"/>
              <a:gd name="T75" fmla="*/ 32 h 96"/>
              <a:gd name="T76" fmla="*/ 44 w 60"/>
              <a:gd name="T77" fmla="*/ 2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0" h="96">
                <a:moveTo>
                  <a:pt x="37" y="55"/>
                </a:moveTo>
                <a:cubicBezTo>
                  <a:pt x="45" y="59"/>
                  <a:pt x="45" y="59"/>
                  <a:pt x="45" y="59"/>
                </a:cubicBezTo>
                <a:cubicBezTo>
                  <a:pt x="46" y="60"/>
                  <a:pt x="47" y="61"/>
                  <a:pt x="48" y="62"/>
                </a:cubicBezTo>
                <a:cubicBezTo>
                  <a:pt x="48" y="63"/>
                  <a:pt x="48" y="64"/>
                  <a:pt x="48" y="64"/>
                </a:cubicBezTo>
                <a:cubicBezTo>
                  <a:pt x="48" y="84"/>
                  <a:pt x="48" y="84"/>
                  <a:pt x="48" y="84"/>
                </a:cubicBezTo>
                <a:cubicBezTo>
                  <a:pt x="44" y="84"/>
                  <a:pt x="44" y="84"/>
                  <a:pt x="44" y="84"/>
                </a:cubicBezTo>
                <a:cubicBezTo>
                  <a:pt x="45" y="82"/>
                  <a:pt x="45" y="82"/>
                  <a:pt x="45" y="82"/>
                </a:cubicBezTo>
                <a:cubicBezTo>
                  <a:pt x="44" y="82"/>
                  <a:pt x="44" y="82"/>
                  <a:pt x="44" y="82"/>
                </a:cubicBezTo>
                <a:cubicBezTo>
                  <a:pt x="44" y="81"/>
                  <a:pt x="43" y="81"/>
                  <a:pt x="43" y="80"/>
                </a:cubicBezTo>
                <a:cubicBezTo>
                  <a:pt x="35" y="76"/>
                  <a:pt x="35" y="76"/>
                  <a:pt x="35" y="76"/>
                </a:cubicBezTo>
                <a:cubicBezTo>
                  <a:pt x="33" y="74"/>
                  <a:pt x="32" y="73"/>
                  <a:pt x="30" y="71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1"/>
                  <a:pt x="30" y="71"/>
                  <a:pt x="30" y="71"/>
                </a:cubicBezTo>
                <a:cubicBezTo>
                  <a:pt x="28" y="73"/>
                  <a:pt x="27" y="74"/>
                  <a:pt x="25" y="76"/>
                </a:cubicBezTo>
                <a:cubicBezTo>
                  <a:pt x="17" y="80"/>
                  <a:pt x="17" y="80"/>
                  <a:pt x="17" y="80"/>
                </a:cubicBezTo>
                <a:cubicBezTo>
                  <a:pt x="17" y="80"/>
                  <a:pt x="16" y="81"/>
                  <a:pt x="16" y="81"/>
                </a:cubicBezTo>
                <a:cubicBezTo>
                  <a:pt x="16" y="82"/>
                  <a:pt x="16" y="82"/>
                  <a:pt x="15" y="82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84"/>
                  <a:pt x="12" y="84"/>
                  <a:pt x="12" y="84"/>
                </a:cubicBezTo>
                <a:cubicBezTo>
                  <a:pt x="11" y="65"/>
                  <a:pt x="11" y="65"/>
                  <a:pt x="11" y="65"/>
                </a:cubicBezTo>
                <a:cubicBezTo>
                  <a:pt x="11" y="65"/>
                  <a:pt x="12" y="63"/>
                  <a:pt x="12" y="62"/>
                </a:cubicBezTo>
                <a:cubicBezTo>
                  <a:pt x="13" y="61"/>
                  <a:pt x="14" y="60"/>
                  <a:pt x="15" y="59"/>
                </a:cubicBezTo>
                <a:cubicBezTo>
                  <a:pt x="23" y="55"/>
                  <a:pt x="23" y="55"/>
                  <a:pt x="23" y="55"/>
                </a:cubicBezTo>
                <a:cubicBezTo>
                  <a:pt x="25" y="53"/>
                  <a:pt x="27" y="51"/>
                  <a:pt x="27" y="48"/>
                </a:cubicBezTo>
                <a:cubicBezTo>
                  <a:pt x="27" y="45"/>
                  <a:pt x="25" y="42"/>
                  <a:pt x="23" y="41"/>
                </a:cubicBezTo>
                <a:cubicBezTo>
                  <a:pt x="15" y="36"/>
                  <a:pt x="15" y="36"/>
                  <a:pt x="15" y="36"/>
                </a:cubicBezTo>
                <a:cubicBezTo>
                  <a:pt x="14" y="36"/>
                  <a:pt x="13" y="34"/>
                  <a:pt x="12" y="33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12"/>
                  <a:pt x="12" y="12"/>
                  <a:pt x="12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3"/>
                </a:cubicBezTo>
                <a:cubicBezTo>
                  <a:pt x="47" y="34"/>
                  <a:pt x="46" y="36"/>
                  <a:pt x="45" y="36"/>
                </a:cubicBezTo>
                <a:cubicBezTo>
                  <a:pt x="37" y="41"/>
                  <a:pt x="37" y="41"/>
                  <a:pt x="37" y="41"/>
                </a:cubicBezTo>
                <a:cubicBezTo>
                  <a:pt x="35" y="42"/>
                  <a:pt x="33" y="45"/>
                  <a:pt x="33" y="48"/>
                </a:cubicBezTo>
                <a:cubicBezTo>
                  <a:pt x="33" y="51"/>
                  <a:pt x="35" y="53"/>
                  <a:pt x="37" y="55"/>
                </a:cubicBezTo>
                <a:close/>
                <a:moveTo>
                  <a:pt x="49" y="43"/>
                </a:moveTo>
                <a:cubicBezTo>
                  <a:pt x="51" y="42"/>
                  <a:pt x="53" y="40"/>
                  <a:pt x="54" y="38"/>
                </a:cubicBezTo>
                <a:cubicBezTo>
                  <a:pt x="55" y="36"/>
                  <a:pt x="56" y="35"/>
                  <a:pt x="56" y="32"/>
                </a:cubicBezTo>
                <a:cubicBezTo>
                  <a:pt x="56" y="12"/>
                  <a:pt x="56" y="12"/>
                  <a:pt x="56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0"/>
                  <a:pt x="60" y="0"/>
                  <a:pt x="6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32"/>
                  <a:pt x="4" y="32"/>
                  <a:pt x="4" y="32"/>
                </a:cubicBezTo>
                <a:cubicBezTo>
                  <a:pt x="4" y="35"/>
                  <a:pt x="5" y="36"/>
                  <a:pt x="6" y="38"/>
                </a:cubicBezTo>
                <a:cubicBezTo>
                  <a:pt x="7" y="40"/>
                  <a:pt x="9" y="42"/>
                  <a:pt x="11" y="43"/>
                </a:cubicBezTo>
                <a:cubicBezTo>
                  <a:pt x="18" y="47"/>
                  <a:pt x="18" y="47"/>
                  <a:pt x="18" y="47"/>
                </a:cubicBezTo>
                <a:cubicBezTo>
                  <a:pt x="19" y="48"/>
                  <a:pt x="19" y="48"/>
                  <a:pt x="19" y="48"/>
                </a:cubicBezTo>
                <a:cubicBezTo>
                  <a:pt x="19" y="48"/>
                  <a:pt x="19" y="48"/>
                  <a:pt x="18" y="48"/>
                </a:cubicBezTo>
                <a:cubicBezTo>
                  <a:pt x="11" y="53"/>
                  <a:pt x="11" y="53"/>
                  <a:pt x="11" y="53"/>
                </a:cubicBezTo>
                <a:cubicBezTo>
                  <a:pt x="9" y="54"/>
                  <a:pt x="7" y="56"/>
                  <a:pt x="6" y="58"/>
                </a:cubicBezTo>
                <a:cubicBezTo>
                  <a:pt x="5" y="60"/>
                  <a:pt x="4" y="61"/>
                  <a:pt x="4" y="64"/>
                </a:cubicBezTo>
                <a:cubicBezTo>
                  <a:pt x="4" y="84"/>
                  <a:pt x="4" y="84"/>
                  <a:pt x="4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6"/>
                  <a:pt x="0" y="96"/>
                  <a:pt x="0" y="96"/>
                </a:cubicBezTo>
                <a:cubicBezTo>
                  <a:pt x="60" y="96"/>
                  <a:pt x="60" y="96"/>
                  <a:pt x="60" y="96"/>
                </a:cubicBezTo>
                <a:cubicBezTo>
                  <a:pt x="60" y="84"/>
                  <a:pt x="60" y="84"/>
                  <a:pt x="60" y="84"/>
                </a:cubicBezTo>
                <a:cubicBezTo>
                  <a:pt x="56" y="84"/>
                  <a:pt x="56" y="84"/>
                  <a:pt x="56" y="8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1"/>
                  <a:pt x="55" y="60"/>
                  <a:pt x="54" y="58"/>
                </a:cubicBezTo>
                <a:cubicBezTo>
                  <a:pt x="53" y="56"/>
                  <a:pt x="51" y="54"/>
                  <a:pt x="49" y="53"/>
                </a:cubicBezTo>
                <a:cubicBezTo>
                  <a:pt x="42" y="48"/>
                  <a:pt x="42" y="48"/>
                  <a:pt x="42" y="48"/>
                </a:cubicBezTo>
                <a:cubicBezTo>
                  <a:pt x="41" y="48"/>
                  <a:pt x="41" y="48"/>
                  <a:pt x="41" y="48"/>
                </a:cubicBezTo>
                <a:cubicBezTo>
                  <a:pt x="41" y="48"/>
                  <a:pt x="41" y="48"/>
                  <a:pt x="42" y="47"/>
                </a:cubicBezTo>
                <a:lnTo>
                  <a:pt x="49" y="43"/>
                </a:lnTo>
                <a:close/>
                <a:moveTo>
                  <a:pt x="44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32"/>
                  <a:pt x="16" y="32"/>
                  <a:pt x="16" y="32"/>
                </a:cubicBezTo>
                <a:cubicBezTo>
                  <a:pt x="25" y="37"/>
                  <a:pt x="25" y="37"/>
                  <a:pt x="25" y="37"/>
                </a:cubicBezTo>
                <a:cubicBezTo>
                  <a:pt x="27" y="38"/>
                  <a:pt x="28" y="40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2" y="40"/>
                  <a:pt x="33" y="38"/>
                  <a:pt x="35" y="37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4" y="32"/>
                  <a:pt x="44" y="31"/>
                </a:cubicBezTo>
                <a:cubicBezTo>
                  <a:pt x="44" y="31"/>
                  <a:pt x="44" y="24"/>
                  <a:pt x="44" y="2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3" name="Freeform 1048">
            <a:extLst>
              <a:ext uri="{FF2B5EF4-FFF2-40B4-BE49-F238E27FC236}">
                <a16:creationId xmlns:a16="http://schemas.microsoft.com/office/drawing/2014/main" id="{E4A86F25-FA27-BE4E-A3C7-F880DFEE24BE}"/>
              </a:ext>
            </a:extLst>
          </p:cNvPr>
          <p:cNvSpPr>
            <a:spLocks/>
          </p:cNvSpPr>
          <p:nvPr/>
        </p:nvSpPr>
        <p:spPr bwMode="auto">
          <a:xfrm>
            <a:off x="7970594" y="3012331"/>
            <a:ext cx="180783" cy="154841"/>
          </a:xfrm>
          <a:custGeom>
            <a:avLst/>
            <a:gdLst>
              <a:gd name="T0" fmla="*/ 0 w 58"/>
              <a:gd name="T1" fmla="*/ 30 h 60"/>
              <a:gd name="T2" fmla="*/ 15 w 58"/>
              <a:gd name="T3" fmla="*/ 43 h 60"/>
              <a:gd name="T4" fmla="*/ 15 w 58"/>
              <a:gd name="T5" fmla="*/ 35 h 60"/>
              <a:gd name="T6" fmla="*/ 25 w 58"/>
              <a:gd name="T7" fmla="*/ 35 h 60"/>
              <a:gd name="T8" fmla="*/ 25 w 58"/>
              <a:gd name="T9" fmla="*/ 60 h 60"/>
              <a:gd name="T10" fmla="*/ 33 w 58"/>
              <a:gd name="T11" fmla="*/ 60 h 60"/>
              <a:gd name="T12" fmla="*/ 33 w 58"/>
              <a:gd name="T13" fmla="*/ 35 h 60"/>
              <a:gd name="T14" fmla="*/ 43 w 58"/>
              <a:gd name="T15" fmla="*/ 35 h 60"/>
              <a:gd name="T16" fmla="*/ 43 w 58"/>
              <a:gd name="T17" fmla="*/ 43 h 60"/>
              <a:gd name="T18" fmla="*/ 58 w 58"/>
              <a:gd name="T19" fmla="*/ 30 h 60"/>
              <a:gd name="T20" fmla="*/ 43 w 58"/>
              <a:gd name="T21" fmla="*/ 18 h 60"/>
              <a:gd name="T22" fmla="*/ 43 w 58"/>
              <a:gd name="T23" fmla="*/ 25 h 60"/>
              <a:gd name="T24" fmla="*/ 33 w 58"/>
              <a:gd name="T25" fmla="*/ 25 h 60"/>
              <a:gd name="T26" fmla="*/ 33 w 58"/>
              <a:gd name="T27" fmla="*/ 0 h 60"/>
              <a:gd name="T28" fmla="*/ 25 w 58"/>
              <a:gd name="T29" fmla="*/ 0 h 60"/>
              <a:gd name="T30" fmla="*/ 25 w 58"/>
              <a:gd name="T31" fmla="*/ 25 h 60"/>
              <a:gd name="T32" fmla="*/ 15 w 58"/>
              <a:gd name="T33" fmla="*/ 25 h 60"/>
              <a:gd name="T34" fmla="*/ 15 w 58"/>
              <a:gd name="T35" fmla="*/ 18 h 60"/>
              <a:gd name="T36" fmla="*/ 0 w 58"/>
              <a:gd name="T37" fmla="*/ 3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8" h="60">
                <a:moveTo>
                  <a:pt x="0" y="30"/>
                </a:moveTo>
                <a:lnTo>
                  <a:pt x="15" y="43"/>
                </a:lnTo>
                <a:lnTo>
                  <a:pt x="15" y="35"/>
                </a:lnTo>
                <a:lnTo>
                  <a:pt x="25" y="35"/>
                </a:lnTo>
                <a:lnTo>
                  <a:pt x="25" y="60"/>
                </a:lnTo>
                <a:lnTo>
                  <a:pt x="33" y="60"/>
                </a:lnTo>
                <a:lnTo>
                  <a:pt x="33" y="35"/>
                </a:lnTo>
                <a:lnTo>
                  <a:pt x="43" y="35"/>
                </a:lnTo>
                <a:lnTo>
                  <a:pt x="43" y="43"/>
                </a:lnTo>
                <a:lnTo>
                  <a:pt x="58" y="30"/>
                </a:lnTo>
                <a:lnTo>
                  <a:pt x="43" y="18"/>
                </a:lnTo>
                <a:lnTo>
                  <a:pt x="43" y="25"/>
                </a:lnTo>
                <a:lnTo>
                  <a:pt x="33" y="25"/>
                </a:lnTo>
                <a:lnTo>
                  <a:pt x="33" y="0"/>
                </a:lnTo>
                <a:lnTo>
                  <a:pt x="25" y="0"/>
                </a:lnTo>
                <a:lnTo>
                  <a:pt x="25" y="25"/>
                </a:lnTo>
                <a:lnTo>
                  <a:pt x="15" y="25"/>
                </a:lnTo>
                <a:lnTo>
                  <a:pt x="15" y="18"/>
                </a:lnTo>
                <a:lnTo>
                  <a:pt x="0" y="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4" name="Freeform 1049">
            <a:extLst>
              <a:ext uri="{FF2B5EF4-FFF2-40B4-BE49-F238E27FC236}">
                <a16:creationId xmlns:a16="http://schemas.microsoft.com/office/drawing/2014/main" id="{32485392-9A54-5645-ADD1-F35242E697B3}"/>
              </a:ext>
            </a:extLst>
          </p:cNvPr>
          <p:cNvSpPr>
            <a:spLocks/>
          </p:cNvSpPr>
          <p:nvPr/>
        </p:nvSpPr>
        <p:spPr bwMode="auto">
          <a:xfrm>
            <a:off x="7688554" y="3014912"/>
            <a:ext cx="187017" cy="149680"/>
          </a:xfrm>
          <a:custGeom>
            <a:avLst/>
            <a:gdLst>
              <a:gd name="T0" fmla="*/ 30 w 60"/>
              <a:gd name="T1" fmla="*/ 58 h 58"/>
              <a:gd name="T2" fmla="*/ 42 w 60"/>
              <a:gd name="T3" fmla="*/ 43 h 58"/>
              <a:gd name="T4" fmla="*/ 35 w 60"/>
              <a:gd name="T5" fmla="*/ 43 h 58"/>
              <a:gd name="T6" fmla="*/ 35 w 60"/>
              <a:gd name="T7" fmla="*/ 33 h 58"/>
              <a:gd name="T8" fmla="*/ 60 w 60"/>
              <a:gd name="T9" fmla="*/ 33 h 58"/>
              <a:gd name="T10" fmla="*/ 60 w 60"/>
              <a:gd name="T11" fmla="*/ 25 h 58"/>
              <a:gd name="T12" fmla="*/ 35 w 60"/>
              <a:gd name="T13" fmla="*/ 25 h 58"/>
              <a:gd name="T14" fmla="*/ 35 w 60"/>
              <a:gd name="T15" fmla="*/ 15 h 58"/>
              <a:gd name="T16" fmla="*/ 42 w 60"/>
              <a:gd name="T17" fmla="*/ 15 h 58"/>
              <a:gd name="T18" fmla="*/ 30 w 60"/>
              <a:gd name="T19" fmla="*/ 0 h 58"/>
              <a:gd name="T20" fmla="*/ 17 w 60"/>
              <a:gd name="T21" fmla="*/ 15 h 58"/>
              <a:gd name="T22" fmla="*/ 25 w 60"/>
              <a:gd name="T23" fmla="*/ 15 h 58"/>
              <a:gd name="T24" fmla="*/ 25 w 60"/>
              <a:gd name="T25" fmla="*/ 25 h 58"/>
              <a:gd name="T26" fmla="*/ 0 w 60"/>
              <a:gd name="T27" fmla="*/ 25 h 58"/>
              <a:gd name="T28" fmla="*/ 0 w 60"/>
              <a:gd name="T29" fmla="*/ 33 h 58"/>
              <a:gd name="T30" fmla="*/ 25 w 60"/>
              <a:gd name="T31" fmla="*/ 33 h 58"/>
              <a:gd name="T32" fmla="*/ 25 w 60"/>
              <a:gd name="T33" fmla="*/ 43 h 58"/>
              <a:gd name="T34" fmla="*/ 17 w 60"/>
              <a:gd name="T35" fmla="*/ 43 h 58"/>
              <a:gd name="T36" fmla="*/ 30 w 60"/>
              <a:gd name="T3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0" h="58">
                <a:moveTo>
                  <a:pt x="30" y="58"/>
                </a:moveTo>
                <a:lnTo>
                  <a:pt x="42" y="43"/>
                </a:lnTo>
                <a:lnTo>
                  <a:pt x="35" y="43"/>
                </a:lnTo>
                <a:lnTo>
                  <a:pt x="35" y="33"/>
                </a:lnTo>
                <a:lnTo>
                  <a:pt x="60" y="33"/>
                </a:lnTo>
                <a:lnTo>
                  <a:pt x="60" y="25"/>
                </a:lnTo>
                <a:lnTo>
                  <a:pt x="35" y="25"/>
                </a:lnTo>
                <a:lnTo>
                  <a:pt x="35" y="15"/>
                </a:lnTo>
                <a:lnTo>
                  <a:pt x="42" y="15"/>
                </a:lnTo>
                <a:lnTo>
                  <a:pt x="30" y="0"/>
                </a:lnTo>
                <a:lnTo>
                  <a:pt x="17" y="15"/>
                </a:lnTo>
                <a:lnTo>
                  <a:pt x="25" y="15"/>
                </a:lnTo>
                <a:lnTo>
                  <a:pt x="25" y="25"/>
                </a:lnTo>
                <a:lnTo>
                  <a:pt x="0" y="25"/>
                </a:lnTo>
                <a:lnTo>
                  <a:pt x="0" y="33"/>
                </a:lnTo>
                <a:lnTo>
                  <a:pt x="25" y="33"/>
                </a:lnTo>
                <a:lnTo>
                  <a:pt x="25" y="43"/>
                </a:lnTo>
                <a:lnTo>
                  <a:pt x="17" y="43"/>
                </a:lnTo>
                <a:lnTo>
                  <a:pt x="30" y="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5" name="Freeform 1050">
            <a:extLst>
              <a:ext uri="{FF2B5EF4-FFF2-40B4-BE49-F238E27FC236}">
                <a16:creationId xmlns:a16="http://schemas.microsoft.com/office/drawing/2014/main" id="{52D0338A-CEED-2944-966F-18EB0966C577}"/>
              </a:ext>
            </a:extLst>
          </p:cNvPr>
          <p:cNvSpPr>
            <a:spLocks/>
          </p:cNvSpPr>
          <p:nvPr/>
        </p:nvSpPr>
        <p:spPr bwMode="auto">
          <a:xfrm>
            <a:off x="7356929" y="3008460"/>
            <a:ext cx="193252" cy="162584"/>
          </a:xfrm>
          <a:custGeom>
            <a:avLst/>
            <a:gdLst>
              <a:gd name="T0" fmla="*/ 62 w 62"/>
              <a:gd name="T1" fmla="*/ 31 h 63"/>
              <a:gd name="T2" fmla="*/ 50 w 62"/>
              <a:gd name="T3" fmla="*/ 20 h 63"/>
              <a:gd name="T4" fmla="*/ 50 w 62"/>
              <a:gd name="T5" fmla="*/ 28 h 63"/>
              <a:gd name="T6" fmla="*/ 35 w 62"/>
              <a:gd name="T7" fmla="*/ 28 h 63"/>
              <a:gd name="T8" fmla="*/ 35 w 62"/>
              <a:gd name="T9" fmla="*/ 13 h 63"/>
              <a:gd name="T10" fmla="*/ 42 w 62"/>
              <a:gd name="T11" fmla="*/ 13 h 63"/>
              <a:gd name="T12" fmla="*/ 31 w 62"/>
              <a:gd name="T13" fmla="*/ 0 h 63"/>
              <a:gd name="T14" fmla="*/ 20 w 62"/>
              <a:gd name="T15" fmla="*/ 13 h 63"/>
              <a:gd name="T16" fmla="*/ 27 w 62"/>
              <a:gd name="T17" fmla="*/ 13 h 63"/>
              <a:gd name="T18" fmla="*/ 27 w 62"/>
              <a:gd name="T19" fmla="*/ 28 h 63"/>
              <a:gd name="T20" fmla="*/ 12 w 62"/>
              <a:gd name="T21" fmla="*/ 28 h 63"/>
              <a:gd name="T22" fmla="*/ 12 w 62"/>
              <a:gd name="T23" fmla="*/ 20 h 63"/>
              <a:gd name="T24" fmla="*/ 0 w 62"/>
              <a:gd name="T25" fmla="*/ 31 h 63"/>
              <a:gd name="T26" fmla="*/ 12 w 62"/>
              <a:gd name="T27" fmla="*/ 43 h 63"/>
              <a:gd name="T28" fmla="*/ 12 w 62"/>
              <a:gd name="T29" fmla="*/ 35 h 63"/>
              <a:gd name="T30" fmla="*/ 27 w 62"/>
              <a:gd name="T31" fmla="*/ 35 h 63"/>
              <a:gd name="T32" fmla="*/ 27 w 62"/>
              <a:gd name="T33" fmla="*/ 50 h 63"/>
              <a:gd name="T34" fmla="*/ 20 w 62"/>
              <a:gd name="T35" fmla="*/ 50 h 63"/>
              <a:gd name="T36" fmla="*/ 31 w 62"/>
              <a:gd name="T37" fmla="*/ 63 h 63"/>
              <a:gd name="T38" fmla="*/ 42 w 62"/>
              <a:gd name="T39" fmla="*/ 50 h 63"/>
              <a:gd name="T40" fmla="*/ 35 w 62"/>
              <a:gd name="T41" fmla="*/ 50 h 63"/>
              <a:gd name="T42" fmla="*/ 35 w 62"/>
              <a:gd name="T43" fmla="*/ 35 h 63"/>
              <a:gd name="T44" fmla="*/ 50 w 62"/>
              <a:gd name="T45" fmla="*/ 35 h 63"/>
              <a:gd name="T46" fmla="*/ 50 w 62"/>
              <a:gd name="T47" fmla="*/ 43 h 63"/>
              <a:gd name="T48" fmla="*/ 62 w 62"/>
              <a:gd name="T49" fmla="*/ 31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2" h="63">
                <a:moveTo>
                  <a:pt x="62" y="31"/>
                </a:moveTo>
                <a:lnTo>
                  <a:pt x="50" y="20"/>
                </a:lnTo>
                <a:lnTo>
                  <a:pt x="50" y="28"/>
                </a:lnTo>
                <a:lnTo>
                  <a:pt x="35" y="28"/>
                </a:lnTo>
                <a:lnTo>
                  <a:pt x="35" y="13"/>
                </a:lnTo>
                <a:lnTo>
                  <a:pt x="42" y="13"/>
                </a:lnTo>
                <a:lnTo>
                  <a:pt x="31" y="0"/>
                </a:lnTo>
                <a:lnTo>
                  <a:pt x="20" y="13"/>
                </a:lnTo>
                <a:lnTo>
                  <a:pt x="27" y="13"/>
                </a:lnTo>
                <a:lnTo>
                  <a:pt x="27" y="28"/>
                </a:lnTo>
                <a:lnTo>
                  <a:pt x="12" y="28"/>
                </a:lnTo>
                <a:lnTo>
                  <a:pt x="12" y="20"/>
                </a:lnTo>
                <a:lnTo>
                  <a:pt x="0" y="31"/>
                </a:lnTo>
                <a:lnTo>
                  <a:pt x="12" y="43"/>
                </a:lnTo>
                <a:lnTo>
                  <a:pt x="12" y="35"/>
                </a:lnTo>
                <a:lnTo>
                  <a:pt x="27" y="35"/>
                </a:lnTo>
                <a:lnTo>
                  <a:pt x="27" y="50"/>
                </a:lnTo>
                <a:lnTo>
                  <a:pt x="20" y="50"/>
                </a:lnTo>
                <a:lnTo>
                  <a:pt x="31" y="63"/>
                </a:lnTo>
                <a:lnTo>
                  <a:pt x="42" y="50"/>
                </a:lnTo>
                <a:lnTo>
                  <a:pt x="35" y="50"/>
                </a:lnTo>
                <a:lnTo>
                  <a:pt x="35" y="35"/>
                </a:lnTo>
                <a:lnTo>
                  <a:pt x="50" y="35"/>
                </a:lnTo>
                <a:lnTo>
                  <a:pt x="50" y="43"/>
                </a:lnTo>
                <a:lnTo>
                  <a:pt x="62" y="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6" name="Freeform 1051">
            <a:extLst>
              <a:ext uri="{FF2B5EF4-FFF2-40B4-BE49-F238E27FC236}">
                <a16:creationId xmlns:a16="http://schemas.microsoft.com/office/drawing/2014/main" id="{9EB2C318-2EB1-A647-AC6E-A4C9E1FC83A9}"/>
              </a:ext>
            </a:extLst>
          </p:cNvPr>
          <p:cNvSpPr>
            <a:spLocks noEditPoints="1"/>
          </p:cNvSpPr>
          <p:nvPr/>
        </p:nvSpPr>
        <p:spPr bwMode="auto">
          <a:xfrm>
            <a:off x="7010375" y="3002008"/>
            <a:ext cx="202604" cy="175487"/>
          </a:xfrm>
          <a:custGeom>
            <a:avLst/>
            <a:gdLst>
              <a:gd name="T0" fmla="*/ 35 w 65"/>
              <a:gd name="T1" fmla="*/ 68 h 68"/>
              <a:gd name="T2" fmla="*/ 65 w 65"/>
              <a:gd name="T3" fmla="*/ 53 h 68"/>
              <a:gd name="T4" fmla="*/ 55 w 65"/>
              <a:gd name="T5" fmla="*/ 23 h 68"/>
              <a:gd name="T6" fmla="*/ 52 w 65"/>
              <a:gd name="T7" fmla="*/ 34 h 68"/>
              <a:gd name="T8" fmla="*/ 55 w 65"/>
              <a:gd name="T9" fmla="*/ 23 h 68"/>
              <a:gd name="T10" fmla="*/ 22 w 65"/>
              <a:gd name="T11" fmla="*/ 55 h 68"/>
              <a:gd name="T12" fmla="*/ 30 w 65"/>
              <a:gd name="T13" fmla="*/ 53 h 68"/>
              <a:gd name="T14" fmla="*/ 12 w 65"/>
              <a:gd name="T15" fmla="*/ 13 h 68"/>
              <a:gd name="T16" fmla="*/ 7 w 65"/>
              <a:gd name="T17" fmla="*/ 18 h 68"/>
              <a:gd name="T18" fmla="*/ 5 w 65"/>
              <a:gd name="T19" fmla="*/ 13 h 68"/>
              <a:gd name="T20" fmla="*/ 0 w 65"/>
              <a:gd name="T21" fmla="*/ 0 h 68"/>
              <a:gd name="T22" fmla="*/ 12 w 65"/>
              <a:gd name="T23" fmla="*/ 5 h 68"/>
              <a:gd name="T24" fmla="*/ 17 w 65"/>
              <a:gd name="T25" fmla="*/ 8 h 68"/>
              <a:gd name="T26" fmla="*/ 12 w 65"/>
              <a:gd name="T27" fmla="*/ 13 h 68"/>
              <a:gd name="T28" fmla="*/ 5 w 65"/>
              <a:gd name="T29" fmla="*/ 38 h 68"/>
              <a:gd name="T30" fmla="*/ 7 w 65"/>
              <a:gd name="T31" fmla="*/ 23 h 68"/>
              <a:gd name="T32" fmla="*/ 12 w 65"/>
              <a:gd name="T33" fmla="*/ 60 h 68"/>
              <a:gd name="T34" fmla="*/ 0 w 65"/>
              <a:gd name="T35" fmla="*/ 48 h 68"/>
              <a:gd name="T36" fmla="*/ 5 w 65"/>
              <a:gd name="T37" fmla="*/ 43 h 68"/>
              <a:gd name="T38" fmla="*/ 7 w 65"/>
              <a:gd name="T39" fmla="*/ 48 h 68"/>
              <a:gd name="T40" fmla="*/ 12 w 65"/>
              <a:gd name="T41" fmla="*/ 53 h 68"/>
              <a:gd name="T42" fmla="*/ 17 w 65"/>
              <a:gd name="T43" fmla="*/ 55 h 68"/>
              <a:gd name="T44" fmla="*/ 12 w 65"/>
              <a:gd name="T45" fmla="*/ 60 h 68"/>
              <a:gd name="T46" fmla="*/ 37 w 65"/>
              <a:gd name="T47" fmla="*/ 5 h 68"/>
              <a:gd name="T48" fmla="*/ 22 w 65"/>
              <a:gd name="T49" fmla="*/ 8 h 68"/>
              <a:gd name="T50" fmla="*/ 55 w 65"/>
              <a:gd name="T51" fmla="*/ 18 h 68"/>
              <a:gd name="T52" fmla="*/ 52 w 65"/>
              <a:gd name="T53" fmla="*/ 13 h 68"/>
              <a:gd name="T54" fmla="*/ 47 w 65"/>
              <a:gd name="T55" fmla="*/ 8 h 68"/>
              <a:gd name="T56" fmla="*/ 42 w 65"/>
              <a:gd name="T57" fmla="*/ 5 h 68"/>
              <a:gd name="T58" fmla="*/ 47 w 65"/>
              <a:gd name="T59" fmla="*/ 0 h 68"/>
              <a:gd name="T60" fmla="*/ 60 w 65"/>
              <a:gd name="T61" fmla="*/ 13 h 68"/>
              <a:gd name="T62" fmla="*/ 55 w 65"/>
              <a:gd name="T6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5" h="68"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55" y="23"/>
                </a:moveTo>
                <a:lnTo>
                  <a:pt x="55" y="36"/>
                </a:lnTo>
                <a:lnTo>
                  <a:pt x="52" y="34"/>
                </a:lnTo>
                <a:lnTo>
                  <a:pt x="52" y="23"/>
                </a:lnTo>
                <a:lnTo>
                  <a:pt x="55" y="23"/>
                </a:lnTo>
                <a:close/>
                <a:moveTo>
                  <a:pt x="30" y="55"/>
                </a:moveTo>
                <a:lnTo>
                  <a:pt x="22" y="55"/>
                </a:lnTo>
                <a:lnTo>
                  <a:pt x="22" y="53"/>
                </a:lnTo>
                <a:lnTo>
                  <a:pt x="30" y="53"/>
                </a:lnTo>
                <a:lnTo>
                  <a:pt x="30" y="55"/>
                </a:lnTo>
                <a:close/>
                <a:moveTo>
                  <a:pt x="12" y="13"/>
                </a:moveTo>
                <a:lnTo>
                  <a:pt x="7" y="13"/>
                </a:lnTo>
                <a:lnTo>
                  <a:pt x="7" y="18"/>
                </a:lnTo>
                <a:lnTo>
                  <a:pt x="5" y="18"/>
                </a:lnTo>
                <a:lnTo>
                  <a:pt x="5" y="13"/>
                </a:lnTo>
                <a:lnTo>
                  <a:pt x="0" y="13"/>
                </a:lnTo>
                <a:lnTo>
                  <a:pt x="0" y="0"/>
                </a:lnTo>
                <a:lnTo>
                  <a:pt x="12" y="0"/>
                </a:lnTo>
                <a:lnTo>
                  <a:pt x="12" y="5"/>
                </a:lnTo>
                <a:lnTo>
                  <a:pt x="17" y="5"/>
                </a:lnTo>
                <a:lnTo>
                  <a:pt x="17" y="8"/>
                </a:lnTo>
                <a:lnTo>
                  <a:pt x="12" y="8"/>
                </a:lnTo>
                <a:lnTo>
                  <a:pt x="12" y="13"/>
                </a:lnTo>
                <a:close/>
                <a:moveTo>
                  <a:pt x="7" y="38"/>
                </a:moveTo>
                <a:lnTo>
                  <a:pt x="5" y="38"/>
                </a:lnTo>
                <a:lnTo>
                  <a:pt x="5" y="23"/>
                </a:lnTo>
                <a:lnTo>
                  <a:pt x="7" y="23"/>
                </a:lnTo>
                <a:lnTo>
                  <a:pt x="7" y="38"/>
                </a:lnTo>
                <a:close/>
                <a:moveTo>
                  <a:pt x="12" y="60"/>
                </a:moveTo>
                <a:lnTo>
                  <a:pt x="0" y="60"/>
                </a:lnTo>
                <a:lnTo>
                  <a:pt x="0" y="48"/>
                </a:lnTo>
                <a:lnTo>
                  <a:pt x="5" y="48"/>
                </a:lnTo>
                <a:lnTo>
                  <a:pt x="5" y="43"/>
                </a:lnTo>
                <a:lnTo>
                  <a:pt x="7" y="43"/>
                </a:lnTo>
                <a:lnTo>
                  <a:pt x="7" y="48"/>
                </a:lnTo>
                <a:lnTo>
                  <a:pt x="12" y="48"/>
                </a:lnTo>
                <a:lnTo>
                  <a:pt x="12" y="53"/>
                </a:lnTo>
                <a:lnTo>
                  <a:pt x="17" y="53"/>
                </a:lnTo>
                <a:lnTo>
                  <a:pt x="17" y="55"/>
                </a:lnTo>
                <a:lnTo>
                  <a:pt x="12" y="55"/>
                </a:lnTo>
                <a:lnTo>
                  <a:pt x="12" y="60"/>
                </a:lnTo>
                <a:close/>
                <a:moveTo>
                  <a:pt x="22" y="5"/>
                </a:moveTo>
                <a:lnTo>
                  <a:pt x="37" y="5"/>
                </a:lnTo>
                <a:lnTo>
                  <a:pt x="37" y="8"/>
                </a:lnTo>
                <a:lnTo>
                  <a:pt x="22" y="8"/>
                </a:lnTo>
                <a:lnTo>
                  <a:pt x="22" y="5"/>
                </a:lnTo>
                <a:close/>
                <a:moveTo>
                  <a:pt x="55" y="18"/>
                </a:moveTo>
                <a:lnTo>
                  <a:pt x="52" y="18"/>
                </a:lnTo>
                <a:lnTo>
                  <a:pt x="52" y="13"/>
                </a:lnTo>
                <a:lnTo>
                  <a:pt x="47" y="13"/>
                </a:lnTo>
                <a:lnTo>
                  <a:pt x="47" y="8"/>
                </a:lnTo>
                <a:lnTo>
                  <a:pt x="42" y="8"/>
                </a:lnTo>
                <a:lnTo>
                  <a:pt x="42" y="5"/>
                </a:lnTo>
                <a:lnTo>
                  <a:pt x="47" y="5"/>
                </a:lnTo>
                <a:lnTo>
                  <a:pt x="47" y="0"/>
                </a:lnTo>
                <a:lnTo>
                  <a:pt x="60" y="0"/>
                </a:lnTo>
                <a:lnTo>
                  <a:pt x="60" y="13"/>
                </a:lnTo>
                <a:lnTo>
                  <a:pt x="55" y="13"/>
                </a:lnTo>
                <a:lnTo>
                  <a:pt x="55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7" name="Freeform 1052">
            <a:extLst>
              <a:ext uri="{FF2B5EF4-FFF2-40B4-BE49-F238E27FC236}">
                <a16:creationId xmlns:a16="http://schemas.microsoft.com/office/drawing/2014/main" id="{D27D885C-BF48-9E41-A61C-71884DE58F3C}"/>
              </a:ext>
            </a:extLst>
          </p:cNvPr>
          <p:cNvSpPr>
            <a:spLocks noEditPoints="1"/>
          </p:cNvSpPr>
          <p:nvPr/>
        </p:nvSpPr>
        <p:spPr bwMode="auto">
          <a:xfrm>
            <a:off x="6738707" y="3012331"/>
            <a:ext cx="187017" cy="154841"/>
          </a:xfrm>
          <a:custGeom>
            <a:avLst/>
            <a:gdLst>
              <a:gd name="T0" fmla="*/ 7 w 60"/>
              <a:gd name="T1" fmla="*/ 23 h 60"/>
              <a:gd name="T2" fmla="*/ 5 w 60"/>
              <a:gd name="T3" fmla="*/ 38 h 60"/>
              <a:gd name="T4" fmla="*/ 7 w 60"/>
              <a:gd name="T5" fmla="*/ 18 h 60"/>
              <a:gd name="T6" fmla="*/ 12 w 60"/>
              <a:gd name="T7" fmla="*/ 13 h 60"/>
              <a:gd name="T8" fmla="*/ 17 w 60"/>
              <a:gd name="T9" fmla="*/ 8 h 60"/>
              <a:gd name="T10" fmla="*/ 12 w 60"/>
              <a:gd name="T11" fmla="*/ 5 h 60"/>
              <a:gd name="T12" fmla="*/ 0 w 60"/>
              <a:gd name="T13" fmla="*/ 0 h 60"/>
              <a:gd name="T14" fmla="*/ 5 w 60"/>
              <a:gd name="T15" fmla="*/ 13 h 60"/>
              <a:gd name="T16" fmla="*/ 7 w 60"/>
              <a:gd name="T17" fmla="*/ 18 h 60"/>
              <a:gd name="T18" fmla="*/ 17 w 60"/>
              <a:gd name="T19" fmla="*/ 55 h 60"/>
              <a:gd name="T20" fmla="*/ 12 w 60"/>
              <a:gd name="T21" fmla="*/ 53 h 60"/>
              <a:gd name="T22" fmla="*/ 7 w 60"/>
              <a:gd name="T23" fmla="*/ 48 h 60"/>
              <a:gd name="T24" fmla="*/ 5 w 60"/>
              <a:gd name="T25" fmla="*/ 43 h 60"/>
              <a:gd name="T26" fmla="*/ 0 w 60"/>
              <a:gd name="T27" fmla="*/ 48 h 60"/>
              <a:gd name="T28" fmla="*/ 12 w 60"/>
              <a:gd name="T29" fmla="*/ 60 h 60"/>
              <a:gd name="T30" fmla="*/ 22 w 60"/>
              <a:gd name="T31" fmla="*/ 5 h 60"/>
              <a:gd name="T32" fmla="*/ 37 w 60"/>
              <a:gd name="T33" fmla="*/ 8 h 60"/>
              <a:gd name="T34" fmla="*/ 22 w 60"/>
              <a:gd name="T35" fmla="*/ 5 h 60"/>
              <a:gd name="T36" fmla="*/ 22 w 60"/>
              <a:gd name="T37" fmla="*/ 55 h 60"/>
              <a:gd name="T38" fmla="*/ 37 w 60"/>
              <a:gd name="T39" fmla="*/ 53 h 60"/>
              <a:gd name="T40" fmla="*/ 52 w 60"/>
              <a:gd name="T41" fmla="*/ 13 h 60"/>
              <a:gd name="T42" fmla="*/ 55 w 60"/>
              <a:gd name="T43" fmla="*/ 18 h 60"/>
              <a:gd name="T44" fmla="*/ 60 w 60"/>
              <a:gd name="T45" fmla="*/ 13 h 60"/>
              <a:gd name="T46" fmla="*/ 47 w 60"/>
              <a:gd name="T47" fmla="*/ 0 h 60"/>
              <a:gd name="T48" fmla="*/ 42 w 60"/>
              <a:gd name="T49" fmla="*/ 5 h 60"/>
              <a:gd name="T50" fmla="*/ 47 w 60"/>
              <a:gd name="T51" fmla="*/ 8 h 60"/>
              <a:gd name="T52" fmla="*/ 52 w 60"/>
              <a:gd name="T53" fmla="*/ 13 h 60"/>
              <a:gd name="T54" fmla="*/ 52 w 60"/>
              <a:gd name="T55" fmla="*/ 38 h 60"/>
              <a:gd name="T56" fmla="*/ 55 w 60"/>
              <a:gd name="T57" fmla="*/ 23 h 60"/>
              <a:gd name="T58" fmla="*/ 55 w 60"/>
              <a:gd name="T59" fmla="*/ 48 h 60"/>
              <a:gd name="T60" fmla="*/ 52 w 60"/>
              <a:gd name="T61" fmla="*/ 43 h 60"/>
              <a:gd name="T62" fmla="*/ 47 w 60"/>
              <a:gd name="T63" fmla="*/ 48 h 60"/>
              <a:gd name="T64" fmla="*/ 42 w 60"/>
              <a:gd name="T65" fmla="*/ 53 h 60"/>
              <a:gd name="T66" fmla="*/ 47 w 60"/>
              <a:gd name="T67" fmla="*/ 55 h 60"/>
              <a:gd name="T68" fmla="*/ 60 w 60"/>
              <a:gd name="T69" fmla="*/ 60 h 60"/>
              <a:gd name="T70" fmla="*/ 55 w 60"/>
              <a:gd name="T71" fmla="*/ 48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0" h="60">
                <a:moveTo>
                  <a:pt x="7" y="38"/>
                </a:moveTo>
                <a:lnTo>
                  <a:pt x="7" y="23"/>
                </a:lnTo>
                <a:lnTo>
                  <a:pt x="5" y="23"/>
                </a:lnTo>
                <a:lnTo>
                  <a:pt x="5" y="38"/>
                </a:lnTo>
                <a:lnTo>
                  <a:pt x="7" y="38"/>
                </a:lnTo>
                <a:close/>
                <a:moveTo>
                  <a:pt x="7" y="18"/>
                </a:moveTo>
                <a:lnTo>
                  <a:pt x="7" y="13"/>
                </a:lnTo>
                <a:lnTo>
                  <a:pt x="12" y="13"/>
                </a:lnTo>
                <a:lnTo>
                  <a:pt x="12" y="8"/>
                </a:lnTo>
                <a:lnTo>
                  <a:pt x="17" y="8"/>
                </a:lnTo>
                <a:lnTo>
                  <a:pt x="17" y="5"/>
                </a:lnTo>
                <a:lnTo>
                  <a:pt x="12" y="5"/>
                </a:lnTo>
                <a:lnTo>
                  <a:pt x="12" y="0"/>
                </a:lnTo>
                <a:lnTo>
                  <a:pt x="0" y="0"/>
                </a:lnTo>
                <a:lnTo>
                  <a:pt x="0" y="13"/>
                </a:lnTo>
                <a:lnTo>
                  <a:pt x="5" y="13"/>
                </a:lnTo>
                <a:lnTo>
                  <a:pt x="5" y="18"/>
                </a:lnTo>
                <a:lnTo>
                  <a:pt x="7" y="18"/>
                </a:lnTo>
                <a:close/>
                <a:moveTo>
                  <a:pt x="12" y="55"/>
                </a:moveTo>
                <a:lnTo>
                  <a:pt x="17" y="55"/>
                </a:lnTo>
                <a:lnTo>
                  <a:pt x="17" y="53"/>
                </a:lnTo>
                <a:lnTo>
                  <a:pt x="12" y="53"/>
                </a:lnTo>
                <a:lnTo>
                  <a:pt x="12" y="48"/>
                </a:lnTo>
                <a:lnTo>
                  <a:pt x="7" y="48"/>
                </a:lnTo>
                <a:lnTo>
                  <a:pt x="7" y="43"/>
                </a:lnTo>
                <a:lnTo>
                  <a:pt x="5" y="43"/>
                </a:lnTo>
                <a:lnTo>
                  <a:pt x="5" y="48"/>
                </a:lnTo>
                <a:lnTo>
                  <a:pt x="0" y="48"/>
                </a:lnTo>
                <a:lnTo>
                  <a:pt x="0" y="60"/>
                </a:lnTo>
                <a:lnTo>
                  <a:pt x="12" y="60"/>
                </a:lnTo>
                <a:lnTo>
                  <a:pt x="12" y="55"/>
                </a:lnTo>
                <a:close/>
                <a:moveTo>
                  <a:pt x="22" y="5"/>
                </a:moveTo>
                <a:lnTo>
                  <a:pt x="22" y="8"/>
                </a:lnTo>
                <a:lnTo>
                  <a:pt x="37" y="8"/>
                </a:lnTo>
                <a:lnTo>
                  <a:pt x="37" y="5"/>
                </a:lnTo>
                <a:lnTo>
                  <a:pt x="22" y="5"/>
                </a:lnTo>
                <a:close/>
                <a:moveTo>
                  <a:pt x="22" y="53"/>
                </a:moveTo>
                <a:lnTo>
                  <a:pt x="22" y="55"/>
                </a:lnTo>
                <a:lnTo>
                  <a:pt x="37" y="55"/>
                </a:lnTo>
                <a:lnTo>
                  <a:pt x="37" y="53"/>
                </a:lnTo>
                <a:lnTo>
                  <a:pt x="22" y="53"/>
                </a:lnTo>
                <a:close/>
                <a:moveTo>
                  <a:pt x="52" y="13"/>
                </a:moveTo>
                <a:lnTo>
                  <a:pt x="52" y="18"/>
                </a:lnTo>
                <a:lnTo>
                  <a:pt x="55" y="18"/>
                </a:lnTo>
                <a:lnTo>
                  <a:pt x="55" y="13"/>
                </a:lnTo>
                <a:lnTo>
                  <a:pt x="60" y="13"/>
                </a:lnTo>
                <a:lnTo>
                  <a:pt x="60" y="0"/>
                </a:lnTo>
                <a:lnTo>
                  <a:pt x="47" y="0"/>
                </a:lnTo>
                <a:lnTo>
                  <a:pt x="47" y="5"/>
                </a:lnTo>
                <a:lnTo>
                  <a:pt x="42" y="5"/>
                </a:lnTo>
                <a:lnTo>
                  <a:pt x="42" y="8"/>
                </a:lnTo>
                <a:lnTo>
                  <a:pt x="47" y="8"/>
                </a:lnTo>
                <a:lnTo>
                  <a:pt x="47" y="13"/>
                </a:lnTo>
                <a:lnTo>
                  <a:pt x="52" y="13"/>
                </a:lnTo>
                <a:close/>
                <a:moveTo>
                  <a:pt x="52" y="23"/>
                </a:moveTo>
                <a:lnTo>
                  <a:pt x="52" y="38"/>
                </a:lnTo>
                <a:lnTo>
                  <a:pt x="55" y="38"/>
                </a:lnTo>
                <a:lnTo>
                  <a:pt x="55" y="23"/>
                </a:lnTo>
                <a:lnTo>
                  <a:pt x="52" y="23"/>
                </a:lnTo>
                <a:close/>
                <a:moveTo>
                  <a:pt x="55" y="48"/>
                </a:moveTo>
                <a:lnTo>
                  <a:pt x="55" y="43"/>
                </a:lnTo>
                <a:lnTo>
                  <a:pt x="52" y="43"/>
                </a:lnTo>
                <a:lnTo>
                  <a:pt x="52" y="48"/>
                </a:lnTo>
                <a:lnTo>
                  <a:pt x="47" y="48"/>
                </a:lnTo>
                <a:lnTo>
                  <a:pt x="47" y="53"/>
                </a:lnTo>
                <a:lnTo>
                  <a:pt x="42" y="53"/>
                </a:lnTo>
                <a:lnTo>
                  <a:pt x="42" y="55"/>
                </a:lnTo>
                <a:lnTo>
                  <a:pt x="47" y="55"/>
                </a:lnTo>
                <a:lnTo>
                  <a:pt x="47" y="60"/>
                </a:lnTo>
                <a:lnTo>
                  <a:pt x="60" y="60"/>
                </a:lnTo>
                <a:lnTo>
                  <a:pt x="60" y="48"/>
                </a:lnTo>
                <a:lnTo>
                  <a:pt x="55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8" name="Freeform 1053">
            <a:extLst>
              <a:ext uri="{FF2B5EF4-FFF2-40B4-BE49-F238E27FC236}">
                <a16:creationId xmlns:a16="http://schemas.microsoft.com/office/drawing/2014/main" id="{553AA330-A5FA-DC48-8B37-BC76181D59C7}"/>
              </a:ext>
            </a:extLst>
          </p:cNvPr>
          <p:cNvSpPr>
            <a:spLocks noEditPoints="1"/>
          </p:cNvSpPr>
          <p:nvPr/>
        </p:nvSpPr>
        <p:spPr bwMode="auto">
          <a:xfrm>
            <a:off x="6427716" y="3002008"/>
            <a:ext cx="202604" cy="175487"/>
          </a:xfrm>
          <a:custGeom>
            <a:avLst/>
            <a:gdLst>
              <a:gd name="T0" fmla="*/ 30 w 65"/>
              <a:gd name="T1" fmla="*/ 50 h 68"/>
              <a:gd name="T2" fmla="*/ 18 w 65"/>
              <a:gd name="T3" fmla="*/ 50 h 68"/>
              <a:gd name="T4" fmla="*/ 18 w 65"/>
              <a:gd name="T5" fmla="*/ 48 h 68"/>
              <a:gd name="T6" fmla="*/ 30 w 65"/>
              <a:gd name="T7" fmla="*/ 48 h 68"/>
              <a:gd name="T8" fmla="*/ 30 w 65"/>
              <a:gd name="T9" fmla="*/ 50 h 68"/>
              <a:gd name="T10" fmla="*/ 3 w 65"/>
              <a:gd name="T11" fmla="*/ 33 h 68"/>
              <a:gd name="T12" fmla="*/ 0 w 65"/>
              <a:gd name="T13" fmla="*/ 33 h 68"/>
              <a:gd name="T14" fmla="*/ 0 w 65"/>
              <a:gd name="T15" fmla="*/ 18 h 68"/>
              <a:gd name="T16" fmla="*/ 3 w 65"/>
              <a:gd name="T17" fmla="*/ 18 h 68"/>
              <a:gd name="T18" fmla="*/ 3 w 65"/>
              <a:gd name="T19" fmla="*/ 33 h 68"/>
              <a:gd name="T20" fmla="*/ 3 w 65"/>
              <a:gd name="T21" fmla="*/ 13 h 68"/>
              <a:gd name="T22" fmla="*/ 0 w 65"/>
              <a:gd name="T23" fmla="*/ 13 h 68"/>
              <a:gd name="T24" fmla="*/ 0 w 65"/>
              <a:gd name="T25" fmla="*/ 3 h 68"/>
              <a:gd name="T26" fmla="*/ 0 w 65"/>
              <a:gd name="T27" fmla="*/ 0 h 68"/>
              <a:gd name="T28" fmla="*/ 3 w 65"/>
              <a:gd name="T29" fmla="*/ 0 h 68"/>
              <a:gd name="T30" fmla="*/ 13 w 65"/>
              <a:gd name="T31" fmla="*/ 0 h 68"/>
              <a:gd name="T32" fmla="*/ 13 w 65"/>
              <a:gd name="T33" fmla="*/ 3 h 68"/>
              <a:gd name="T34" fmla="*/ 3 w 65"/>
              <a:gd name="T35" fmla="*/ 3 h 68"/>
              <a:gd name="T36" fmla="*/ 3 w 65"/>
              <a:gd name="T37" fmla="*/ 13 h 68"/>
              <a:gd name="T38" fmla="*/ 0 w 65"/>
              <a:gd name="T39" fmla="*/ 50 h 68"/>
              <a:gd name="T40" fmla="*/ 0 w 65"/>
              <a:gd name="T41" fmla="*/ 48 h 68"/>
              <a:gd name="T42" fmla="*/ 0 w 65"/>
              <a:gd name="T43" fmla="*/ 38 h 68"/>
              <a:gd name="T44" fmla="*/ 3 w 65"/>
              <a:gd name="T45" fmla="*/ 38 h 68"/>
              <a:gd name="T46" fmla="*/ 3 w 65"/>
              <a:gd name="T47" fmla="*/ 48 h 68"/>
              <a:gd name="T48" fmla="*/ 13 w 65"/>
              <a:gd name="T49" fmla="*/ 48 h 68"/>
              <a:gd name="T50" fmla="*/ 13 w 65"/>
              <a:gd name="T51" fmla="*/ 50 h 68"/>
              <a:gd name="T52" fmla="*/ 3 w 65"/>
              <a:gd name="T53" fmla="*/ 50 h 68"/>
              <a:gd name="T54" fmla="*/ 0 w 65"/>
              <a:gd name="T55" fmla="*/ 50 h 68"/>
              <a:gd name="T56" fmla="*/ 18 w 65"/>
              <a:gd name="T57" fmla="*/ 0 h 68"/>
              <a:gd name="T58" fmla="*/ 33 w 65"/>
              <a:gd name="T59" fmla="*/ 0 h 68"/>
              <a:gd name="T60" fmla="*/ 33 w 65"/>
              <a:gd name="T61" fmla="*/ 3 h 68"/>
              <a:gd name="T62" fmla="*/ 18 w 65"/>
              <a:gd name="T63" fmla="*/ 3 h 68"/>
              <a:gd name="T64" fmla="*/ 18 w 65"/>
              <a:gd name="T65" fmla="*/ 0 h 68"/>
              <a:gd name="T66" fmla="*/ 47 w 65"/>
              <a:gd name="T67" fmla="*/ 53 h 68"/>
              <a:gd name="T68" fmla="*/ 35 w 65"/>
              <a:gd name="T69" fmla="*/ 68 h 68"/>
              <a:gd name="T70" fmla="*/ 35 w 65"/>
              <a:gd name="T71" fmla="*/ 25 h 68"/>
              <a:gd name="T72" fmla="*/ 65 w 65"/>
              <a:gd name="T73" fmla="*/ 53 h 68"/>
              <a:gd name="T74" fmla="*/ 47 w 65"/>
              <a:gd name="T75" fmla="*/ 53 h 68"/>
              <a:gd name="T76" fmla="*/ 48 w 65"/>
              <a:gd name="T77" fmla="*/ 3 h 68"/>
              <a:gd name="T78" fmla="*/ 38 w 65"/>
              <a:gd name="T79" fmla="*/ 3 h 68"/>
              <a:gd name="T80" fmla="*/ 38 w 65"/>
              <a:gd name="T81" fmla="*/ 0 h 68"/>
              <a:gd name="T82" fmla="*/ 48 w 65"/>
              <a:gd name="T83" fmla="*/ 0 h 68"/>
              <a:gd name="T84" fmla="*/ 49 w 65"/>
              <a:gd name="T85" fmla="*/ 0 h 68"/>
              <a:gd name="T86" fmla="*/ 50 w 65"/>
              <a:gd name="T87" fmla="*/ 0 h 68"/>
              <a:gd name="T88" fmla="*/ 50 w 65"/>
              <a:gd name="T89" fmla="*/ 13 h 68"/>
              <a:gd name="T90" fmla="*/ 48 w 65"/>
              <a:gd name="T91" fmla="*/ 13 h 68"/>
              <a:gd name="T92" fmla="*/ 48 w 65"/>
              <a:gd name="T93" fmla="*/ 3 h 68"/>
              <a:gd name="T94" fmla="*/ 48 w 65"/>
              <a:gd name="T95" fmla="*/ 18 h 68"/>
              <a:gd name="T96" fmla="*/ 50 w 65"/>
              <a:gd name="T97" fmla="*/ 18 h 68"/>
              <a:gd name="T98" fmla="*/ 50 w 65"/>
              <a:gd name="T99" fmla="*/ 32 h 68"/>
              <a:gd name="T100" fmla="*/ 48 w 65"/>
              <a:gd name="T101" fmla="*/ 30 h 68"/>
              <a:gd name="T102" fmla="*/ 48 w 65"/>
              <a:gd name="T103" fmla="*/ 18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5" h="68">
                <a:moveTo>
                  <a:pt x="30" y="50"/>
                </a:moveTo>
                <a:lnTo>
                  <a:pt x="18" y="50"/>
                </a:lnTo>
                <a:lnTo>
                  <a:pt x="18" y="48"/>
                </a:lnTo>
                <a:lnTo>
                  <a:pt x="30" y="48"/>
                </a:lnTo>
                <a:lnTo>
                  <a:pt x="30" y="50"/>
                </a:lnTo>
                <a:close/>
                <a:moveTo>
                  <a:pt x="3" y="33"/>
                </a:moveTo>
                <a:lnTo>
                  <a:pt x="0" y="33"/>
                </a:lnTo>
                <a:lnTo>
                  <a:pt x="0" y="18"/>
                </a:lnTo>
                <a:lnTo>
                  <a:pt x="3" y="18"/>
                </a:lnTo>
                <a:lnTo>
                  <a:pt x="3" y="33"/>
                </a:lnTo>
                <a:close/>
                <a:moveTo>
                  <a:pt x="3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3" y="0"/>
                </a:lnTo>
                <a:lnTo>
                  <a:pt x="13" y="0"/>
                </a:lnTo>
                <a:lnTo>
                  <a:pt x="13" y="3"/>
                </a:lnTo>
                <a:lnTo>
                  <a:pt x="3" y="3"/>
                </a:lnTo>
                <a:lnTo>
                  <a:pt x="3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3" y="38"/>
                </a:lnTo>
                <a:lnTo>
                  <a:pt x="3" y="48"/>
                </a:lnTo>
                <a:lnTo>
                  <a:pt x="13" y="48"/>
                </a:lnTo>
                <a:lnTo>
                  <a:pt x="13" y="50"/>
                </a:lnTo>
                <a:lnTo>
                  <a:pt x="3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47" y="53"/>
                </a:moveTo>
                <a:lnTo>
                  <a:pt x="35" y="68"/>
                </a:lnTo>
                <a:lnTo>
                  <a:pt x="35" y="25"/>
                </a:lnTo>
                <a:lnTo>
                  <a:pt x="65" y="53"/>
                </a:lnTo>
                <a:lnTo>
                  <a:pt x="47" y="53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2"/>
                </a:lnTo>
                <a:lnTo>
                  <a:pt x="48" y="30"/>
                </a:lnTo>
                <a:lnTo>
                  <a:pt x="48" y="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59" name="Freeform 1054">
            <a:extLst>
              <a:ext uri="{FF2B5EF4-FFF2-40B4-BE49-F238E27FC236}">
                <a16:creationId xmlns:a16="http://schemas.microsoft.com/office/drawing/2014/main" id="{B8BF0796-69E7-084E-BC41-0C547CB374C3}"/>
              </a:ext>
            </a:extLst>
          </p:cNvPr>
          <p:cNvSpPr>
            <a:spLocks noEditPoints="1"/>
          </p:cNvSpPr>
          <p:nvPr/>
        </p:nvSpPr>
        <p:spPr bwMode="auto">
          <a:xfrm>
            <a:off x="6137994" y="3025234"/>
            <a:ext cx="155848" cy="129034"/>
          </a:xfrm>
          <a:custGeom>
            <a:avLst/>
            <a:gdLst>
              <a:gd name="T0" fmla="*/ 2 w 50"/>
              <a:gd name="T1" fmla="*/ 33 h 50"/>
              <a:gd name="T2" fmla="*/ 0 w 50"/>
              <a:gd name="T3" fmla="*/ 33 h 50"/>
              <a:gd name="T4" fmla="*/ 0 w 50"/>
              <a:gd name="T5" fmla="*/ 18 h 50"/>
              <a:gd name="T6" fmla="*/ 2 w 50"/>
              <a:gd name="T7" fmla="*/ 18 h 50"/>
              <a:gd name="T8" fmla="*/ 2 w 50"/>
              <a:gd name="T9" fmla="*/ 33 h 50"/>
              <a:gd name="T10" fmla="*/ 2 w 50"/>
              <a:gd name="T11" fmla="*/ 13 h 50"/>
              <a:gd name="T12" fmla="*/ 0 w 50"/>
              <a:gd name="T13" fmla="*/ 13 h 50"/>
              <a:gd name="T14" fmla="*/ 0 w 50"/>
              <a:gd name="T15" fmla="*/ 3 h 50"/>
              <a:gd name="T16" fmla="*/ 0 w 50"/>
              <a:gd name="T17" fmla="*/ 0 h 50"/>
              <a:gd name="T18" fmla="*/ 2 w 50"/>
              <a:gd name="T19" fmla="*/ 0 h 50"/>
              <a:gd name="T20" fmla="*/ 13 w 50"/>
              <a:gd name="T21" fmla="*/ 0 h 50"/>
              <a:gd name="T22" fmla="*/ 13 w 50"/>
              <a:gd name="T23" fmla="*/ 3 h 50"/>
              <a:gd name="T24" fmla="*/ 2 w 50"/>
              <a:gd name="T25" fmla="*/ 3 h 50"/>
              <a:gd name="T26" fmla="*/ 2 w 50"/>
              <a:gd name="T27" fmla="*/ 13 h 50"/>
              <a:gd name="T28" fmla="*/ 0 w 50"/>
              <a:gd name="T29" fmla="*/ 50 h 50"/>
              <a:gd name="T30" fmla="*/ 0 w 50"/>
              <a:gd name="T31" fmla="*/ 48 h 50"/>
              <a:gd name="T32" fmla="*/ 0 w 50"/>
              <a:gd name="T33" fmla="*/ 38 h 50"/>
              <a:gd name="T34" fmla="*/ 2 w 50"/>
              <a:gd name="T35" fmla="*/ 38 h 50"/>
              <a:gd name="T36" fmla="*/ 2 w 50"/>
              <a:gd name="T37" fmla="*/ 48 h 50"/>
              <a:gd name="T38" fmla="*/ 13 w 50"/>
              <a:gd name="T39" fmla="*/ 48 h 50"/>
              <a:gd name="T40" fmla="*/ 13 w 50"/>
              <a:gd name="T41" fmla="*/ 50 h 50"/>
              <a:gd name="T42" fmla="*/ 2 w 50"/>
              <a:gd name="T43" fmla="*/ 50 h 50"/>
              <a:gd name="T44" fmla="*/ 0 w 50"/>
              <a:gd name="T45" fmla="*/ 50 h 50"/>
              <a:gd name="T46" fmla="*/ 18 w 50"/>
              <a:gd name="T47" fmla="*/ 0 h 50"/>
              <a:gd name="T48" fmla="*/ 33 w 50"/>
              <a:gd name="T49" fmla="*/ 0 h 50"/>
              <a:gd name="T50" fmla="*/ 33 w 50"/>
              <a:gd name="T51" fmla="*/ 3 h 50"/>
              <a:gd name="T52" fmla="*/ 18 w 50"/>
              <a:gd name="T53" fmla="*/ 3 h 50"/>
              <a:gd name="T54" fmla="*/ 18 w 50"/>
              <a:gd name="T55" fmla="*/ 0 h 50"/>
              <a:gd name="T56" fmla="*/ 18 w 50"/>
              <a:gd name="T57" fmla="*/ 48 h 50"/>
              <a:gd name="T58" fmla="*/ 33 w 50"/>
              <a:gd name="T59" fmla="*/ 48 h 50"/>
              <a:gd name="T60" fmla="*/ 33 w 50"/>
              <a:gd name="T61" fmla="*/ 50 h 50"/>
              <a:gd name="T62" fmla="*/ 18 w 50"/>
              <a:gd name="T63" fmla="*/ 50 h 50"/>
              <a:gd name="T64" fmla="*/ 18 w 50"/>
              <a:gd name="T65" fmla="*/ 48 h 50"/>
              <a:gd name="T66" fmla="*/ 48 w 50"/>
              <a:gd name="T67" fmla="*/ 3 h 50"/>
              <a:gd name="T68" fmla="*/ 38 w 50"/>
              <a:gd name="T69" fmla="*/ 3 h 50"/>
              <a:gd name="T70" fmla="*/ 38 w 50"/>
              <a:gd name="T71" fmla="*/ 0 h 50"/>
              <a:gd name="T72" fmla="*/ 48 w 50"/>
              <a:gd name="T73" fmla="*/ 0 h 50"/>
              <a:gd name="T74" fmla="*/ 49 w 50"/>
              <a:gd name="T75" fmla="*/ 0 h 50"/>
              <a:gd name="T76" fmla="*/ 50 w 50"/>
              <a:gd name="T77" fmla="*/ 0 h 50"/>
              <a:gd name="T78" fmla="*/ 50 w 50"/>
              <a:gd name="T79" fmla="*/ 13 h 50"/>
              <a:gd name="T80" fmla="*/ 48 w 50"/>
              <a:gd name="T81" fmla="*/ 13 h 50"/>
              <a:gd name="T82" fmla="*/ 48 w 50"/>
              <a:gd name="T83" fmla="*/ 3 h 50"/>
              <a:gd name="T84" fmla="*/ 48 w 50"/>
              <a:gd name="T85" fmla="*/ 18 h 50"/>
              <a:gd name="T86" fmla="*/ 50 w 50"/>
              <a:gd name="T87" fmla="*/ 18 h 50"/>
              <a:gd name="T88" fmla="*/ 50 w 50"/>
              <a:gd name="T89" fmla="*/ 33 h 50"/>
              <a:gd name="T90" fmla="*/ 48 w 50"/>
              <a:gd name="T91" fmla="*/ 33 h 50"/>
              <a:gd name="T92" fmla="*/ 48 w 50"/>
              <a:gd name="T93" fmla="*/ 18 h 50"/>
              <a:gd name="T94" fmla="*/ 48 w 50"/>
              <a:gd name="T95" fmla="*/ 50 h 50"/>
              <a:gd name="T96" fmla="*/ 38 w 50"/>
              <a:gd name="T97" fmla="*/ 50 h 50"/>
              <a:gd name="T98" fmla="*/ 38 w 50"/>
              <a:gd name="T99" fmla="*/ 48 h 50"/>
              <a:gd name="T100" fmla="*/ 48 w 50"/>
              <a:gd name="T101" fmla="*/ 48 h 50"/>
              <a:gd name="T102" fmla="*/ 48 w 50"/>
              <a:gd name="T103" fmla="*/ 38 h 50"/>
              <a:gd name="T104" fmla="*/ 50 w 50"/>
              <a:gd name="T105" fmla="*/ 38 h 50"/>
              <a:gd name="T106" fmla="*/ 50 w 50"/>
              <a:gd name="T107" fmla="*/ 48 h 50"/>
              <a:gd name="T108" fmla="*/ 50 w 50"/>
              <a:gd name="T109" fmla="*/ 50 h 50"/>
              <a:gd name="T110" fmla="*/ 48 w 50"/>
              <a:gd name="T111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0" h="50">
                <a:moveTo>
                  <a:pt x="2" y="33"/>
                </a:moveTo>
                <a:lnTo>
                  <a:pt x="0" y="33"/>
                </a:lnTo>
                <a:lnTo>
                  <a:pt x="0" y="18"/>
                </a:lnTo>
                <a:lnTo>
                  <a:pt x="2" y="18"/>
                </a:lnTo>
                <a:lnTo>
                  <a:pt x="2" y="33"/>
                </a:lnTo>
                <a:close/>
                <a:moveTo>
                  <a:pt x="2" y="13"/>
                </a:moveTo>
                <a:lnTo>
                  <a:pt x="0" y="13"/>
                </a:lnTo>
                <a:lnTo>
                  <a:pt x="0" y="3"/>
                </a:lnTo>
                <a:lnTo>
                  <a:pt x="0" y="0"/>
                </a:lnTo>
                <a:lnTo>
                  <a:pt x="2" y="0"/>
                </a:lnTo>
                <a:lnTo>
                  <a:pt x="13" y="0"/>
                </a:lnTo>
                <a:lnTo>
                  <a:pt x="13" y="3"/>
                </a:lnTo>
                <a:lnTo>
                  <a:pt x="2" y="3"/>
                </a:lnTo>
                <a:lnTo>
                  <a:pt x="2" y="13"/>
                </a:lnTo>
                <a:close/>
                <a:moveTo>
                  <a:pt x="0" y="50"/>
                </a:moveTo>
                <a:lnTo>
                  <a:pt x="0" y="48"/>
                </a:lnTo>
                <a:lnTo>
                  <a:pt x="0" y="38"/>
                </a:lnTo>
                <a:lnTo>
                  <a:pt x="2" y="38"/>
                </a:lnTo>
                <a:lnTo>
                  <a:pt x="2" y="48"/>
                </a:lnTo>
                <a:lnTo>
                  <a:pt x="13" y="48"/>
                </a:lnTo>
                <a:lnTo>
                  <a:pt x="13" y="50"/>
                </a:lnTo>
                <a:lnTo>
                  <a:pt x="2" y="50"/>
                </a:lnTo>
                <a:lnTo>
                  <a:pt x="0" y="50"/>
                </a:lnTo>
                <a:close/>
                <a:moveTo>
                  <a:pt x="18" y="0"/>
                </a:moveTo>
                <a:lnTo>
                  <a:pt x="33" y="0"/>
                </a:lnTo>
                <a:lnTo>
                  <a:pt x="33" y="3"/>
                </a:lnTo>
                <a:lnTo>
                  <a:pt x="18" y="3"/>
                </a:lnTo>
                <a:lnTo>
                  <a:pt x="18" y="0"/>
                </a:lnTo>
                <a:close/>
                <a:moveTo>
                  <a:pt x="18" y="48"/>
                </a:moveTo>
                <a:lnTo>
                  <a:pt x="33" y="48"/>
                </a:lnTo>
                <a:lnTo>
                  <a:pt x="33" y="50"/>
                </a:lnTo>
                <a:lnTo>
                  <a:pt x="18" y="50"/>
                </a:lnTo>
                <a:lnTo>
                  <a:pt x="18" y="48"/>
                </a:lnTo>
                <a:close/>
                <a:moveTo>
                  <a:pt x="48" y="3"/>
                </a:moveTo>
                <a:lnTo>
                  <a:pt x="38" y="3"/>
                </a:lnTo>
                <a:lnTo>
                  <a:pt x="38" y="0"/>
                </a:lnTo>
                <a:lnTo>
                  <a:pt x="48" y="0"/>
                </a:lnTo>
                <a:lnTo>
                  <a:pt x="49" y="0"/>
                </a:lnTo>
                <a:lnTo>
                  <a:pt x="50" y="0"/>
                </a:lnTo>
                <a:lnTo>
                  <a:pt x="50" y="13"/>
                </a:lnTo>
                <a:lnTo>
                  <a:pt x="48" y="13"/>
                </a:lnTo>
                <a:lnTo>
                  <a:pt x="48" y="3"/>
                </a:lnTo>
                <a:close/>
                <a:moveTo>
                  <a:pt x="48" y="18"/>
                </a:moveTo>
                <a:lnTo>
                  <a:pt x="50" y="18"/>
                </a:lnTo>
                <a:lnTo>
                  <a:pt x="50" y="33"/>
                </a:lnTo>
                <a:lnTo>
                  <a:pt x="48" y="33"/>
                </a:lnTo>
                <a:lnTo>
                  <a:pt x="48" y="18"/>
                </a:lnTo>
                <a:close/>
                <a:moveTo>
                  <a:pt x="48" y="50"/>
                </a:moveTo>
                <a:lnTo>
                  <a:pt x="38" y="50"/>
                </a:lnTo>
                <a:lnTo>
                  <a:pt x="38" y="48"/>
                </a:lnTo>
                <a:lnTo>
                  <a:pt x="48" y="48"/>
                </a:lnTo>
                <a:lnTo>
                  <a:pt x="48" y="38"/>
                </a:lnTo>
                <a:lnTo>
                  <a:pt x="50" y="38"/>
                </a:lnTo>
                <a:lnTo>
                  <a:pt x="50" y="48"/>
                </a:lnTo>
                <a:lnTo>
                  <a:pt x="50" y="50"/>
                </a:lnTo>
                <a:lnTo>
                  <a:pt x="4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0" name="Freeform 1055">
            <a:extLst>
              <a:ext uri="{FF2B5EF4-FFF2-40B4-BE49-F238E27FC236}">
                <a16:creationId xmlns:a16="http://schemas.microsoft.com/office/drawing/2014/main" id="{8586E4E7-B06A-7C41-89FB-3861723C78A4}"/>
              </a:ext>
            </a:extLst>
          </p:cNvPr>
          <p:cNvSpPr>
            <a:spLocks noEditPoints="1"/>
          </p:cNvSpPr>
          <p:nvPr/>
        </p:nvSpPr>
        <p:spPr bwMode="auto">
          <a:xfrm>
            <a:off x="5822758" y="3012331"/>
            <a:ext cx="187017" cy="154841"/>
          </a:xfrm>
          <a:custGeom>
            <a:avLst/>
            <a:gdLst>
              <a:gd name="T0" fmla="*/ 44 w 96"/>
              <a:gd name="T1" fmla="*/ 44 h 96"/>
              <a:gd name="T2" fmla="*/ 52 w 96"/>
              <a:gd name="T3" fmla="*/ 44 h 96"/>
              <a:gd name="T4" fmla="*/ 52 w 96"/>
              <a:gd name="T5" fmla="*/ 52 h 96"/>
              <a:gd name="T6" fmla="*/ 44 w 96"/>
              <a:gd name="T7" fmla="*/ 52 h 96"/>
              <a:gd name="T8" fmla="*/ 44 w 96"/>
              <a:gd name="T9" fmla="*/ 44 h 96"/>
              <a:gd name="T10" fmla="*/ 52 w 96"/>
              <a:gd name="T11" fmla="*/ 24 h 96"/>
              <a:gd name="T12" fmla="*/ 52 w 96"/>
              <a:gd name="T13" fmla="*/ 36 h 96"/>
              <a:gd name="T14" fmla="*/ 44 w 96"/>
              <a:gd name="T15" fmla="*/ 36 h 96"/>
              <a:gd name="T16" fmla="*/ 44 w 96"/>
              <a:gd name="T17" fmla="*/ 24 h 96"/>
              <a:gd name="T18" fmla="*/ 24 w 96"/>
              <a:gd name="T19" fmla="*/ 44 h 96"/>
              <a:gd name="T20" fmla="*/ 36 w 96"/>
              <a:gd name="T21" fmla="*/ 44 h 96"/>
              <a:gd name="T22" fmla="*/ 36 w 96"/>
              <a:gd name="T23" fmla="*/ 52 h 96"/>
              <a:gd name="T24" fmla="*/ 24 w 96"/>
              <a:gd name="T25" fmla="*/ 52 h 96"/>
              <a:gd name="T26" fmla="*/ 44 w 96"/>
              <a:gd name="T27" fmla="*/ 72 h 96"/>
              <a:gd name="T28" fmla="*/ 44 w 96"/>
              <a:gd name="T29" fmla="*/ 60 h 96"/>
              <a:gd name="T30" fmla="*/ 52 w 96"/>
              <a:gd name="T31" fmla="*/ 60 h 96"/>
              <a:gd name="T32" fmla="*/ 52 w 96"/>
              <a:gd name="T33" fmla="*/ 72 h 96"/>
              <a:gd name="T34" fmla="*/ 72 w 96"/>
              <a:gd name="T35" fmla="*/ 52 h 96"/>
              <a:gd name="T36" fmla="*/ 60 w 96"/>
              <a:gd name="T37" fmla="*/ 52 h 96"/>
              <a:gd name="T38" fmla="*/ 60 w 96"/>
              <a:gd name="T39" fmla="*/ 44 h 96"/>
              <a:gd name="T40" fmla="*/ 72 w 96"/>
              <a:gd name="T41" fmla="*/ 44 h 96"/>
              <a:gd name="T42" fmla="*/ 52 w 96"/>
              <a:gd name="T43" fmla="*/ 24 h 96"/>
              <a:gd name="T44" fmla="*/ 80 w 96"/>
              <a:gd name="T45" fmla="*/ 52 h 96"/>
              <a:gd name="T46" fmla="*/ 52 w 96"/>
              <a:gd name="T47" fmla="*/ 80 h 96"/>
              <a:gd name="T48" fmla="*/ 52 w 96"/>
              <a:gd name="T49" fmla="*/ 96 h 96"/>
              <a:gd name="T50" fmla="*/ 44 w 96"/>
              <a:gd name="T51" fmla="*/ 96 h 96"/>
              <a:gd name="T52" fmla="*/ 44 w 96"/>
              <a:gd name="T53" fmla="*/ 80 h 96"/>
              <a:gd name="T54" fmla="*/ 16 w 96"/>
              <a:gd name="T55" fmla="*/ 52 h 96"/>
              <a:gd name="T56" fmla="*/ 0 w 96"/>
              <a:gd name="T57" fmla="*/ 52 h 96"/>
              <a:gd name="T58" fmla="*/ 0 w 96"/>
              <a:gd name="T59" fmla="*/ 44 h 96"/>
              <a:gd name="T60" fmla="*/ 16 w 96"/>
              <a:gd name="T61" fmla="*/ 44 h 96"/>
              <a:gd name="T62" fmla="*/ 44 w 96"/>
              <a:gd name="T63" fmla="*/ 16 h 96"/>
              <a:gd name="T64" fmla="*/ 44 w 96"/>
              <a:gd name="T65" fmla="*/ 0 h 96"/>
              <a:gd name="T66" fmla="*/ 52 w 96"/>
              <a:gd name="T67" fmla="*/ 0 h 96"/>
              <a:gd name="T68" fmla="*/ 52 w 96"/>
              <a:gd name="T69" fmla="*/ 16 h 96"/>
              <a:gd name="T70" fmla="*/ 80 w 96"/>
              <a:gd name="T71" fmla="*/ 44 h 96"/>
              <a:gd name="T72" fmla="*/ 96 w 96"/>
              <a:gd name="T73" fmla="*/ 44 h 96"/>
              <a:gd name="T74" fmla="*/ 96 w 96"/>
              <a:gd name="T75" fmla="*/ 52 h 96"/>
              <a:gd name="T76" fmla="*/ 80 w 96"/>
              <a:gd name="T77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6" h="96">
                <a:moveTo>
                  <a:pt x="44" y="44"/>
                </a:moveTo>
                <a:cubicBezTo>
                  <a:pt x="52" y="44"/>
                  <a:pt x="52" y="44"/>
                  <a:pt x="52" y="44"/>
                </a:cubicBezTo>
                <a:cubicBezTo>
                  <a:pt x="52" y="52"/>
                  <a:pt x="52" y="52"/>
                  <a:pt x="52" y="52"/>
                </a:cubicBezTo>
                <a:cubicBezTo>
                  <a:pt x="44" y="52"/>
                  <a:pt x="44" y="52"/>
                  <a:pt x="44" y="52"/>
                </a:cubicBezTo>
                <a:lnTo>
                  <a:pt x="44" y="44"/>
                </a:lnTo>
                <a:close/>
                <a:moveTo>
                  <a:pt x="52" y="24"/>
                </a:moveTo>
                <a:cubicBezTo>
                  <a:pt x="52" y="36"/>
                  <a:pt x="52" y="36"/>
                  <a:pt x="52" y="36"/>
                </a:cubicBezTo>
                <a:cubicBezTo>
                  <a:pt x="44" y="36"/>
                  <a:pt x="44" y="36"/>
                  <a:pt x="44" y="36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52"/>
                  <a:pt x="36" y="52"/>
                  <a:pt x="36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ubicBezTo>
                  <a:pt x="44" y="60"/>
                  <a:pt x="44" y="60"/>
                  <a:pt x="44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44"/>
                  <a:pt x="60" y="44"/>
                  <a:pt x="60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80" y="52"/>
                </a:move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52"/>
                  <a:pt x="96" y="52"/>
                  <a:pt x="96" y="52"/>
                </a:cubicBezTo>
                <a:lnTo>
                  <a:pt x="8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1" name="Freeform 1056">
            <a:extLst>
              <a:ext uri="{FF2B5EF4-FFF2-40B4-BE49-F238E27FC236}">
                <a16:creationId xmlns:a16="http://schemas.microsoft.com/office/drawing/2014/main" id="{816952F9-D2C5-E949-B0F1-8FDF7B2B41D7}"/>
              </a:ext>
            </a:extLst>
          </p:cNvPr>
          <p:cNvSpPr>
            <a:spLocks noEditPoints="1"/>
          </p:cNvSpPr>
          <p:nvPr/>
        </p:nvSpPr>
        <p:spPr bwMode="auto">
          <a:xfrm>
            <a:off x="5518549" y="3012331"/>
            <a:ext cx="187017" cy="154841"/>
          </a:xfrm>
          <a:custGeom>
            <a:avLst/>
            <a:gdLst>
              <a:gd name="T0" fmla="*/ 52 w 96"/>
              <a:gd name="T1" fmla="*/ 24 h 96"/>
              <a:gd name="T2" fmla="*/ 52 w 96"/>
              <a:gd name="T3" fmla="*/ 44 h 96"/>
              <a:gd name="T4" fmla="*/ 72 w 96"/>
              <a:gd name="T5" fmla="*/ 44 h 96"/>
              <a:gd name="T6" fmla="*/ 52 w 96"/>
              <a:gd name="T7" fmla="*/ 24 h 96"/>
              <a:gd name="T8" fmla="*/ 24 w 96"/>
              <a:gd name="T9" fmla="*/ 44 h 96"/>
              <a:gd name="T10" fmla="*/ 44 w 96"/>
              <a:gd name="T11" fmla="*/ 44 h 96"/>
              <a:gd name="T12" fmla="*/ 44 w 96"/>
              <a:gd name="T13" fmla="*/ 24 h 96"/>
              <a:gd name="T14" fmla="*/ 24 w 96"/>
              <a:gd name="T15" fmla="*/ 44 h 96"/>
              <a:gd name="T16" fmla="*/ 44 w 96"/>
              <a:gd name="T17" fmla="*/ 72 h 96"/>
              <a:gd name="T18" fmla="*/ 44 w 96"/>
              <a:gd name="T19" fmla="*/ 52 h 96"/>
              <a:gd name="T20" fmla="*/ 24 w 96"/>
              <a:gd name="T21" fmla="*/ 52 h 96"/>
              <a:gd name="T22" fmla="*/ 44 w 96"/>
              <a:gd name="T23" fmla="*/ 72 h 96"/>
              <a:gd name="T24" fmla="*/ 72 w 96"/>
              <a:gd name="T25" fmla="*/ 52 h 96"/>
              <a:gd name="T26" fmla="*/ 52 w 96"/>
              <a:gd name="T27" fmla="*/ 52 h 96"/>
              <a:gd name="T28" fmla="*/ 52 w 96"/>
              <a:gd name="T29" fmla="*/ 72 h 96"/>
              <a:gd name="T30" fmla="*/ 72 w 96"/>
              <a:gd name="T31" fmla="*/ 52 h 96"/>
              <a:gd name="T32" fmla="*/ 96 w 96"/>
              <a:gd name="T33" fmla="*/ 52 h 96"/>
              <a:gd name="T34" fmla="*/ 80 w 96"/>
              <a:gd name="T35" fmla="*/ 52 h 96"/>
              <a:gd name="T36" fmla="*/ 52 w 96"/>
              <a:gd name="T37" fmla="*/ 80 h 96"/>
              <a:gd name="T38" fmla="*/ 52 w 96"/>
              <a:gd name="T39" fmla="*/ 96 h 96"/>
              <a:gd name="T40" fmla="*/ 44 w 96"/>
              <a:gd name="T41" fmla="*/ 96 h 96"/>
              <a:gd name="T42" fmla="*/ 44 w 96"/>
              <a:gd name="T43" fmla="*/ 80 h 96"/>
              <a:gd name="T44" fmla="*/ 16 w 96"/>
              <a:gd name="T45" fmla="*/ 52 h 96"/>
              <a:gd name="T46" fmla="*/ 0 w 96"/>
              <a:gd name="T47" fmla="*/ 52 h 96"/>
              <a:gd name="T48" fmla="*/ 0 w 96"/>
              <a:gd name="T49" fmla="*/ 44 h 96"/>
              <a:gd name="T50" fmla="*/ 16 w 96"/>
              <a:gd name="T51" fmla="*/ 44 h 96"/>
              <a:gd name="T52" fmla="*/ 44 w 96"/>
              <a:gd name="T53" fmla="*/ 16 h 96"/>
              <a:gd name="T54" fmla="*/ 44 w 96"/>
              <a:gd name="T55" fmla="*/ 0 h 96"/>
              <a:gd name="T56" fmla="*/ 52 w 96"/>
              <a:gd name="T57" fmla="*/ 0 h 96"/>
              <a:gd name="T58" fmla="*/ 52 w 96"/>
              <a:gd name="T59" fmla="*/ 16 h 96"/>
              <a:gd name="T60" fmla="*/ 80 w 96"/>
              <a:gd name="T61" fmla="*/ 44 h 96"/>
              <a:gd name="T62" fmla="*/ 96 w 96"/>
              <a:gd name="T63" fmla="*/ 44 h 96"/>
              <a:gd name="T64" fmla="*/ 96 w 96"/>
              <a:gd name="T65" fmla="*/ 52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6" h="96">
                <a:moveTo>
                  <a:pt x="52" y="24"/>
                </a:moveTo>
                <a:cubicBezTo>
                  <a:pt x="52" y="44"/>
                  <a:pt x="52" y="44"/>
                  <a:pt x="5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0" y="34"/>
                  <a:pt x="62" y="26"/>
                  <a:pt x="52" y="24"/>
                </a:cubicBezTo>
                <a:close/>
                <a:moveTo>
                  <a:pt x="24" y="44"/>
                </a:moveTo>
                <a:cubicBezTo>
                  <a:pt x="44" y="44"/>
                  <a:pt x="44" y="44"/>
                  <a:pt x="44" y="44"/>
                </a:cubicBezTo>
                <a:cubicBezTo>
                  <a:pt x="44" y="24"/>
                  <a:pt x="44" y="24"/>
                  <a:pt x="44" y="24"/>
                </a:cubicBezTo>
                <a:cubicBezTo>
                  <a:pt x="34" y="26"/>
                  <a:pt x="26" y="34"/>
                  <a:pt x="24" y="44"/>
                </a:cubicBezTo>
                <a:close/>
                <a:moveTo>
                  <a:pt x="44" y="72"/>
                </a:moveTo>
                <a:cubicBezTo>
                  <a:pt x="44" y="52"/>
                  <a:pt x="44" y="52"/>
                  <a:pt x="44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6" y="62"/>
                  <a:pt x="34" y="70"/>
                  <a:pt x="44" y="72"/>
                </a:cubicBezTo>
                <a:close/>
                <a:moveTo>
                  <a:pt x="72" y="52"/>
                </a:moveTo>
                <a:cubicBezTo>
                  <a:pt x="52" y="52"/>
                  <a:pt x="52" y="52"/>
                  <a:pt x="52" y="52"/>
                </a:cubicBezTo>
                <a:cubicBezTo>
                  <a:pt x="52" y="72"/>
                  <a:pt x="52" y="72"/>
                  <a:pt x="52" y="72"/>
                </a:cubicBezTo>
                <a:cubicBezTo>
                  <a:pt x="62" y="70"/>
                  <a:pt x="70" y="62"/>
                  <a:pt x="72" y="52"/>
                </a:cubicBezTo>
                <a:close/>
                <a:moveTo>
                  <a:pt x="96" y="52"/>
                </a:moveTo>
                <a:cubicBezTo>
                  <a:pt x="80" y="52"/>
                  <a:pt x="80" y="52"/>
                  <a:pt x="80" y="52"/>
                </a:cubicBezTo>
                <a:cubicBezTo>
                  <a:pt x="78" y="66"/>
                  <a:pt x="66" y="78"/>
                  <a:pt x="52" y="80"/>
                </a:cubicBezTo>
                <a:cubicBezTo>
                  <a:pt x="52" y="96"/>
                  <a:pt x="52" y="96"/>
                  <a:pt x="52" y="96"/>
                </a:cubicBezTo>
                <a:cubicBezTo>
                  <a:pt x="44" y="96"/>
                  <a:pt x="44" y="96"/>
                  <a:pt x="44" y="96"/>
                </a:cubicBezTo>
                <a:cubicBezTo>
                  <a:pt x="44" y="80"/>
                  <a:pt x="44" y="80"/>
                  <a:pt x="44" y="80"/>
                </a:cubicBezTo>
                <a:cubicBezTo>
                  <a:pt x="30" y="78"/>
                  <a:pt x="18" y="66"/>
                  <a:pt x="16" y="52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44"/>
                  <a:pt x="0" y="44"/>
                  <a:pt x="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18" y="30"/>
                  <a:pt x="30" y="18"/>
                  <a:pt x="44" y="16"/>
                </a:cubicBezTo>
                <a:cubicBezTo>
                  <a:pt x="44" y="0"/>
                  <a:pt x="44" y="0"/>
                  <a:pt x="44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16"/>
                  <a:pt x="52" y="16"/>
                  <a:pt x="52" y="16"/>
                </a:cubicBezTo>
                <a:cubicBezTo>
                  <a:pt x="66" y="18"/>
                  <a:pt x="78" y="30"/>
                  <a:pt x="80" y="44"/>
                </a:cubicBezTo>
                <a:cubicBezTo>
                  <a:pt x="96" y="44"/>
                  <a:pt x="96" y="44"/>
                  <a:pt x="96" y="44"/>
                </a:cubicBezTo>
                <a:lnTo>
                  <a:pt x="96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2" name="Freeform 1057">
            <a:extLst>
              <a:ext uri="{FF2B5EF4-FFF2-40B4-BE49-F238E27FC236}">
                <a16:creationId xmlns:a16="http://schemas.microsoft.com/office/drawing/2014/main" id="{885F0845-02F7-0549-BD7F-55E049E90B94}"/>
              </a:ext>
            </a:extLst>
          </p:cNvPr>
          <p:cNvSpPr>
            <a:spLocks noEditPoints="1"/>
          </p:cNvSpPr>
          <p:nvPr/>
        </p:nvSpPr>
        <p:spPr bwMode="auto">
          <a:xfrm>
            <a:off x="5178645" y="3012331"/>
            <a:ext cx="187017" cy="154841"/>
          </a:xfrm>
          <a:custGeom>
            <a:avLst/>
            <a:gdLst>
              <a:gd name="T0" fmla="*/ 0 w 60"/>
              <a:gd name="T1" fmla="*/ 28 h 60"/>
              <a:gd name="T2" fmla="*/ 22 w 60"/>
              <a:gd name="T3" fmla="*/ 28 h 60"/>
              <a:gd name="T4" fmla="*/ 22 w 60"/>
              <a:gd name="T5" fmla="*/ 33 h 60"/>
              <a:gd name="T6" fmla="*/ 0 w 60"/>
              <a:gd name="T7" fmla="*/ 33 h 60"/>
              <a:gd name="T8" fmla="*/ 0 w 60"/>
              <a:gd name="T9" fmla="*/ 28 h 60"/>
              <a:gd name="T10" fmla="*/ 27 w 60"/>
              <a:gd name="T11" fmla="*/ 0 h 60"/>
              <a:gd name="T12" fmla="*/ 32 w 60"/>
              <a:gd name="T13" fmla="*/ 0 h 60"/>
              <a:gd name="T14" fmla="*/ 32 w 60"/>
              <a:gd name="T15" fmla="*/ 23 h 60"/>
              <a:gd name="T16" fmla="*/ 27 w 60"/>
              <a:gd name="T17" fmla="*/ 23 h 60"/>
              <a:gd name="T18" fmla="*/ 27 w 60"/>
              <a:gd name="T19" fmla="*/ 0 h 60"/>
              <a:gd name="T20" fmla="*/ 27 w 60"/>
              <a:gd name="T21" fmla="*/ 28 h 60"/>
              <a:gd name="T22" fmla="*/ 32 w 60"/>
              <a:gd name="T23" fmla="*/ 28 h 60"/>
              <a:gd name="T24" fmla="*/ 32 w 60"/>
              <a:gd name="T25" fmla="*/ 33 h 60"/>
              <a:gd name="T26" fmla="*/ 27 w 60"/>
              <a:gd name="T27" fmla="*/ 33 h 60"/>
              <a:gd name="T28" fmla="*/ 27 w 60"/>
              <a:gd name="T29" fmla="*/ 28 h 60"/>
              <a:gd name="T30" fmla="*/ 27 w 60"/>
              <a:gd name="T31" fmla="*/ 38 h 60"/>
              <a:gd name="T32" fmla="*/ 32 w 60"/>
              <a:gd name="T33" fmla="*/ 38 h 60"/>
              <a:gd name="T34" fmla="*/ 32 w 60"/>
              <a:gd name="T35" fmla="*/ 60 h 60"/>
              <a:gd name="T36" fmla="*/ 27 w 60"/>
              <a:gd name="T37" fmla="*/ 60 h 60"/>
              <a:gd name="T38" fmla="*/ 27 w 60"/>
              <a:gd name="T39" fmla="*/ 38 h 60"/>
              <a:gd name="T40" fmla="*/ 37 w 60"/>
              <a:gd name="T41" fmla="*/ 33 h 60"/>
              <a:gd name="T42" fmla="*/ 37 w 60"/>
              <a:gd name="T43" fmla="*/ 28 h 60"/>
              <a:gd name="T44" fmla="*/ 60 w 60"/>
              <a:gd name="T45" fmla="*/ 28 h 60"/>
              <a:gd name="T46" fmla="*/ 60 w 60"/>
              <a:gd name="T47" fmla="*/ 33 h 60"/>
              <a:gd name="T48" fmla="*/ 37 w 60"/>
              <a:gd name="T49" fmla="*/ 33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" h="60">
                <a:moveTo>
                  <a:pt x="0" y="28"/>
                </a:moveTo>
                <a:lnTo>
                  <a:pt x="22" y="28"/>
                </a:lnTo>
                <a:lnTo>
                  <a:pt x="22" y="33"/>
                </a:lnTo>
                <a:lnTo>
                  <a:pt x="0" y="33"/>
                </a:lnTo>
                <a:lnTo>
                  <a:pt x="0" y="28"/>
                </a:lnTo>
                <a:close/>
                <a:moveTo>
                  <a:pt x="27" y="0"/>
                </a:moveTo>
                <a:lnTo>
                  <a:pt x="32" y="0"/>
                </a:lnTo>
                <a:lnTo>
                  <a:pt x="32" y="23"/>
                </a:lnTo>
                <a:lnTo>
                  <a:pt x="27" y="23"/>
                </a:lnTo>
                <a:lnTo>
                  <a:pt x="27" y="0"/>
                </a:lnTo>
                <a:close/>
                <a:moveTo>
                  <a:pt x="27" y="28"/>
                </a:moveTo>
                <a:lnTo>
                  <a:pt x="32" y="28"/>
                </a:lnTo>
                <a:lnTo>
                  <a:pt x="32" y="33"/>
                </a:lnTo>
                <a:lnTo>
                  <a:pt x="27" y="33"/>
                </a:lnTo>
                <a:lnTo>
                  <a:pt x="27" y="28"/>
                </a:lnTo>
                <a:close/>
                <a:moveTo>
                  <a:pt x="27" y="38"/>
                </a:moveTo>
                <a:lnTo>
                  <a:pt x="32" y="38"/>
                </a:lnTo>
                <a:lnTo>
                  <a:pt x="32" y="60"/>
                </a:lnTo>
                <a:lnTo>
                  <a:pt x="27" y="60"/>
                </a:lnTo>
                <a:lnTo>
                  <a:pt x="27" y="38"/>
                </a:lnTo>
                <a:close/>
                <a:moveTo>
                  <a:pt x="37" y="33"/>
                </a:moveTo>
                <a:lnTo>
                  <a:pt x="37" y="28"/>
                </a:lnTo>
                <a:lnTo>
                  <a:pt x="60" y="28"/>
                </a:lnTo>
                <a:lnTo>
                  <a:pt x="60" y="33"/>
                </a:lnTo>
                <a:lnTo>
                  <a:pt x="37" y="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3" name="Freeform 1058">
            <a:extLst>
              <a:ext uri="{FF2B5EF4-FFF2-40B4-BE49-F238E27FC236}">
                <a16:creationId xmlns:a16="http://schemas.microsoft.com/office/drawing/2014/main" id="{7483F4AF-C7AA-5042-B25C-A247A6328893}"/>
              </a:ext>
            </a:extLst>
          </p:cNvPr>
          <p:cNvSpPr>
            <a:spLocks noEditPoints="1"/>
          </p:cNvSpPr>
          <p:nvPr/>
        </p:nvSpPr>
        <p:spPr bwMode="auto">
          <a:xfrm>
            <a:off x="4916352" y="3018782"/>
            <a:ext cx="171434" cy="141938"/>
          </a:xfrm>
          <a:custGeom>
            <a:avLst/>
            <a:gdLst>
              <a:gd name="T0" fmla="*/ 24 w 88"/>
              <a:gd name="T1" fmla="*/ 88 h 88"/>
              <a:gd name="T2" fmla="*/ 40 w 88"/>
              <a:gd name="T3" fmla="*/ 84 h 88"/>
              <a:gd name="T4" fmla="*/ 4 w 88"/>
              <a:gd name="T5" fmla="*/ 64 h 88"/>
              <a:gd name="T6" fmla="*/ 0 w 88"/>
              <a:gd name="T7" fmla="*/ 48 h 88"/>
              <a:gd name="T8" fmla="*/ 4 w 88"/>
              <a:gd name="T9" fmla="*/ 64 h 88"/>
              <a:gd name="T10" fmla="*/ 0 w 88"/>
              <a:gd name="T11" fmla="*/ 40 h 88"/>
              <a:gd name="T12" fmla="*/ 4 w 88"/>
              <a:gd name="T13" fmla="*/ 24 h 88"/>
              <a:gd name="T14" fmla="*/ 4 w 88"/>
              <a:gd name="T15" fmla="*/ 16 h 88"/>
              <a:gd name="T16" fmla="*/ 0 w 88"/>
              <a:gd name="T17" fmla="*/ 4 h 88"/>
              <a:gd name="T18" fmla="*/ 4 w 88"/>
              <a:gd name="T19" fmla="*/ 0 h 88"/>
              <a:gd name="T20" fmla="*/ 16 w 88"/>
              <a:gd name="T21" fmla="*/ 4 h 88"/>
              <a:gd name="T22" fmla="*/ 4 w 88"/>
              <a:gd name="T23" fmla="*/ 16 h 88"/>
              <a:gd name="T24" fmla="*/ 0 w 88"/>
              <a:gd name="T25" fmla="*/ 84 h 88"/>
              <a:gd name="T26" fmla="*/ 4 w 88"/>
              <a:gd name="T27" fmla="*/ 72 h 88"/>
              <a:gd name="T28" fmla="*/ 16 w 88"/>
              <a:gd name="T29" fmla="*/ 84 h 88"/>
              <a:gd name="T30" fmla="*/ 4 w 88"/>
              <a:gd name="T31" fmla="*/ 88 h 88"/>
              <a:gd name="T32" fmla="*/ 24 w 88"/>
              <a:gd name="T33" fmla="*/ 0 h 88"/>
              <a:gd name="T34" fmla="*/ 40 w 88"/>
              <a:gd name="T35" fmla="*/ 4 h 88"/>
              <a:gd name="T36" fmla="*/ 24 w 88"/>
              <a:gd name="T37" fmla="*/ 0 h 88"/>
              <a:gd name="T38" fmla="*/ 60 w 88"/>
              <a:gd name="T39" fmla="*/ 12 h 88"/>
              <a:gd name="T40" fmla="*/ 59 w 88"/>
              <a:gd name="T41" fmla="*/ 16 h 88"/>
              <a:gd name="T42" fmla="*/ 48 w 88"/>
              <a:gd name="T43" fmla="*/ 48 h 88"/>
              <a:gd name="T44" fmla="*/ 56 w 88"/>
              <a:gd name="T45" fmla="*/ 52 h 88"/>
              <a:gd name="T46" fmla="*/ 48 w 88"/>
              <a:gd name="T47" fmla="*/ 61 h 88"/>
              <a:gd name="T48" fmla="*/ 60 w 88"/>
              <a:gd name="T49" fmla="*/ 72 h 88"/>
              <a:gd name="T50" fmla="*/ 59 w 88"/>
              <a:gd name="T51" fmla="*/ 76 h 88"/>
              <a:gd name="T52" fmla="*/ 29 w 88"/>
              <a:gd name="T53" fmla="*/ 76 h 88"/>
              <a:gd name="T54" fmla="*/ 28 w 88"/>
              <a:gd name="T55" fmla="*/ 72 h 88"/>
              <a:gd name="T56" fmla="*/ 40 w 88"/>
              <a:gd name="T57" fmla="*/ 61 h 88"/>
              <a:gd name="T58" fmla="*/ 32 w 88"/>
              <a:gd name="T59" fmla="*/ 52 h 88"/>
              <a:gd name="T60" fmla="*/ 40 w 88"/>
              <a:gd name="T61" fmla="*/ 48 h 88"/>
              <a:gd name="T62" fmla="*/ 29 w 88"/>
              <a:gd name="T63" fmla="*/ 16 h 88"/>
              <a:gd name="T64" fmla="*/ 28 w 88"/>
              <a:gd name="T65" fmla="*/ 12 h 88"/>
              <a:gd name="T66" fmla="*/ 44 w 88"/>
              <a:gd name="T67" fmla="*/ 27 h 88"/>
              <a:gd name="T68" fmla="*/ 48 w 88"/>
              <a:gd name="T69" fmla="*/ 0 h 88"/>
              <a:gd name="T70" fmla="*/ 64 w 88"/>
              <a:gd name="T71" fmla="*/ 4 h 88"/>
              <a:gd name="T72" fmla="*/ 48 w 88"/>
              <a:gd name="T73" fmla="*/ 0 h 88"/>
              <a:gd name="T74" fmla="*/ 64 w 88"/>
              <a:gd name="T75" fmla="*/ 84 h 88"/>
              <a:gd name="T76" fmla="*/ 48 w 88"/>
              <a:gd name="T77" fmla="*/ 88 h 88"/>
              <a:gd name="T78" fmla="*/ 84 w 88"/>
              <a:gd name="T79" fmla="*/ 4 h 88"/>
              <a:gd name="T80" fmla="*/ 72 w 88"/>
              <a:gd name="T81" fmla="*/ 0 h 88"/>
              <a:gd name="T82" fmla="*/ 86 w 88"/>
              <a:gd name="T83" fmla="*/ 0 h 88"/>
              <a:gd name="T84" fmla="*/ 88 w 88"/>
              <a:gd name="T85" fmla="*/ 16 h 88"/>
              <a:gd name="T86" fmla="*/ 84 w 88"/>
              <a:gd name="T87" fmla="*/ 4 h 88"/>
              <a:gd name="T88" fmla="*/ 88 w 88"/>
              <a:gd name="T89" fmla="*/ 24 h 88"/>
              <a:gd name="T90" fmla="*/ 84 w 88"/>
              <a:gd name="T91" fmla="*/ 40 h 88"/>
              <a:gd name="T92" fmla="*/ 84 w 88"/>
              <a:gd name="T93" fmla="*/ 48 h 88"/>
              <a:gd name="T94" fmla="*/ 88 w 88"/>
              <a:gd name="T95" fmla="*/ 64 h 88"/>
              <a:gd name="T96" fmla="*/ 84 w 88"/>
              <a:gd name="T97" fmla="*/ 48 h 88"/>
              <a:gd name="T98" fmla="*/ 72 w 88"/>
              <a:gd name="T99" fmla="*/ 88 h 88"/>
              <a:gd name="T100" fmla="*/ 84 w 88"/>
              <a:gd name="T101" fmla="*/ 84 h 88"/>
              <a:gd name="T102" fmla="*/ 88 w 88"/>
              <a:gd name="T103" fmla="*/ 72 h 88"/>
              <a:gd name="T104" fmla="*/ 88 w 88"/>
              <a:gd name="T105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88" h="88">
                <a:moveTo>
                  <a:pt x="40" y="88"/>
                </a:moveTo>
                <a:cubicBezTo>
                  <a:pt x="24" y="88"/>
                  <a:pt x="24" y="88"/>
                  <a:pt x="24" y="88"/>
                </a:cubicBezTo>
                <a:cubicBezTo>
                  <a:pt x="24" y="84"/>
                  <a:pt x="24" y="84"/>
                  <a:pt x="24" y="84"/>
                </a:cubicBezTo>
                <a:cubicBezTo>
                  <a:pt x="40" y="84"/>
                  <a:pt x="40" y="84"/>
                  <a:pt x="40" y="84"/>
                </a:cubicBezTo>
                <a:lnTo>
                  <a:pt x="40" y="88"/>
                </a:lnTo>
                <a:close/>
                <a:moveTo>
                  <a:pt x="4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48"/>
                  <a:pt x="0" y="48"/>
                  <a:pt x="0" y="48"/>
                </a:cubicBezTo>
                <a:cubicBezTo>
                  <a:pt x="4" y="48"/>
                  <a:pt x="4" y="48"/>
                  <a:pt x="4" y="48"/>
                </a:cubicBezTo>
                <a:lnTo>
                  <a:pt x="4" y="64"/>
                </a:lnTo>
                <a:close/>
                <a:moveTo>
                  <a:pt x="4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24"/>
                  <a:pt x="0" y="24"/>
                  <a:pt x="0" y="24"/>
                </a:cubicBezTo>
                <a:cubicBezTo>
                  <a:pt x="4" y="24"/>
                  <a:pt x="4" y="24"/>
                  <a:pt x="4" y="24"/>
                </a:cubicBezTo>
                <a:lnTo>
                  <a:pt x="4" y="40"/>
                </a:lnTo>
                <a:close/>
                <a:moveTo>
                  <a:pt x="4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4" y="0"/>
                  <a:pt x="4" y="0"/>
                  <a:pt x="4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4"/>
                  <a:pt x="16" y="4"/>
                  <a:pt x="16" y="4"/>
                </a:cubicBezTo>
                <a:cubicBezTo>
                  <a:pt x="4" y="4"/>
                  <a:pt x="4" y="4"/>
                  <a:pt x="4" y="4"/>
                </a:cubicBezTo>
                <a:lnTo>
                  <a:pt x="4" y="16"/>
                </a:lnTo>
                <a:close/>
                <a:moveTo>
                  <a:pt x="0" y="88"/>
                </a:move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0" y="72"/>
                  <a:pt x="0" y="72"/>
                </a:cubicBezTo>
                <a:cubicBezTo>
                  <a:pt x="4" y="72"/>
                  <a:pt x="4" y="72"/>
                  <a:pt x="4" y="72"/>
                </a:cubicBezTo>
                <a:cubicBezTo>
                  <a:pt x="4" y="84"/>
                  <a:pt x="4" y="84"/>
                  <a:pt x="4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88"/>
                  <a:pt x="16" y="88"/>
                  <a:pt x="16" y="88"/>
                </a:cubicBezTo>
                <a:cubicBezTo>
                  <a:pt x="4" y="88"/>
                  <a:pt x="4" y="88"/>
                  <a:pt x="4" y="88"/>
                </a:cubicBezTo>
                <a:lnTo>
                  <a:pt x="0" y="88"/>
                </a:lnTo>
                <a:close/>
                <a:moveTo>
                  <a:pt x="24" y="0"/>
                </a:moveTo>
                <a:cubicBezTo>
                  <a:pt x="40" y="0"/>
                  <a:pt x="40" y="0"/>
                  <a:pt x="40" y="0"/>
                </a:cubicBezTo>
                <a:cubicBezTo>
                  <a:pt x="40" y="4"/>
                  <a:pt x="40" y="4"/>
                  <a:pt x="40" y="4"/>
                </a:cubicBezTo>
                <a:cubicBezTo>
                  <a:pt x="24" y="4"/>
                  <a:pt x="24" y="4"/>
                  <a:pt x="24" y="4"/>
                </a:cubicBezTo>
                <a:lnTo>
                  <a:pt x="24" y="0"/>
                </a:lnTo>
                <a:close/>
                <a:moveTo>
                  <a:pt x="59" y="12"/>
                </a:moveTo>
                <a:cubicBezTo>
                  <a:pt x="60" y="12"/>
                  <a:pt x="60" y="12"/>
                  <a:pt x="60" y="12"/>
                </a:cubicBezTo>
                <a:cubicBezTo>
                  <a:pt x="60" y="16"/>
                  <a:pt x="60" y="16"/>
                  <a:pt x="60" y="16"/>
                </a:cubicBezTo>
                <a:cubicBezTo>
                  <a:pt x="59" y="16"/>
                  <a:pt x="59" y="16"/>
                  <a:pt x="59" y="16"/>
                </a:cubicBezTo>
                <a:cubicBezTo>
                  <a:pt x="53" y="16"/>
                  <a:pt x="48" y="21"/>
                  <a:pt x="48" y="27"/>
                </a:cubicBezTo>
                <a:cubicBezTo>
                  <a:pt x="48" y="48"/>
                  <a:pt x="48" y="48"/>
                  <a:pt x="48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52"/>
                  <a:pt x="56" y="52"/>
                  <a:pt x="56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61"/>
                  <a:pt x="48" y="61"/>
                  <a:pt x="48" y="61"/>
                </a:cubicBezTo>
                <a:cubicBezTo>
                  <a:pt x="48" y="67"/>
                  <a:pt x="53" y="72"/>
                  <a:pt x="59" y="72"/>
                </a:cubicBezTo>
                <a:cubicBezTo>
                  <a:pt x="60" y="72"/>
                  <a:pt x="60" y="72"/>
                  <a:pt x="60" y="72"/>
                </a:cubicBezTo>
                <a:cubicBezTo>
                  <a:pt x="60" y="76"/>
                  <a:pt x="60" y="76"/>
                  <a:pt x="60" y="76"/>
                </a:cubicBezTo>
                <a:cubicBezTo>
                  <a:pt x="59" y="76"/>
                  <a:pt x="59" y="76"/>
                  <a:pt x="59" y="76"/>
                </a:cubicBezTo>
                <a:cubicBezTo>
                  <a:pt x="51" y="76"/>
                  <a:pt x="44" y="69"/>
                  <a:pt x="44" y="61"/>
                </a:cubicBezTo>
                <a:cubicBezTo>
                  <a:pt x="44" y="69"/>
                  <a:pt x="37" y="76"/>
                  <a:pt x="29" y="76"/>
                </a:cubicBezTo>
                <a:cubicBezTo>
                  <a:pt x="28" y="76"/>
                  <a:pt x="28" y="76"/>
                  <a:pt x="28" y="76"/>
                </a:cubicBezTo>
                <a:cubicBezTo>
                  <a:pt x="28" y="72"/>
                  <a:pt x="28" y="72"/>
                  <a:pt x="28" y="72"/>
                </a:cubicBezTo>
                <a:cubicBezTo>
                  <a:pt x="29" y="72"/>
                  <a:pt x="29" y="72"/>
                  <a:pt x="29" y="72"/>
                </a:cubicBezTo>
                <a:cubicBezTo>
                  <a:pt x="35" y="72"/>
                  <a:pt x="40" y="67"/>
                  <a:pt x="40" y="61"/>
                </a:cubicBezTo>
                <a:cubicBezTo>
                  <a:pt x="40" y="52"/>
                  <a:pt x="40" y="52"/>
                  <a:pt x="40" y="52"/>
                </a:cubicBezTo>
                <a:cubicBezTo>
                  <a:pt x="32" y="52"/>
                  <a:pt x="32" y="52"/>
                  <a:pt x="32" y="52"/>
                </a:cubicBezTo>
                <a:cubicBezTo>
                  <a:pt x="32" y="48"/>
                  <a:pt x="32" y="48"/>
                  <a:pt x="32" y="48"/>
                </a:cubicBezTo>
                <a:cubicBezTo>
                  <a:pt x="40" y="48"/>
                  <a:pt x="40" y="48"/>
                  <a:pt x="40" y="48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1"/>
                  <a:pt x="35" y="16"/>
                  <a:pt x="29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2"/>
                  <a:pt x="28" y="12"/>
                  <a:pt x="28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7" y="12"/>
                  <a:pt x="44" y="19"/>
                  <a:pt x="44" y="27"/>
                </a:cubicBezTo>
                <a:cubicBezTo>
                  <a:pt x="44" y="19"/>
                  <a:pt x="51" y="12"/>
                  <a:pt x="59" y="12"/>
                </a:cubicBezTo>
                <a:close/>
                <a:moveTo>
                  <a:pt x="48" y="0"/>
                </a:move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48" y="4"/>
                  <a:pt x="48" y="4"/>
                  <a:pt x="48" y="4"/>
                </a:cubicBezTo>
                <a:lnTo>
                  <a:pt x="48" y="0"/>
                </a:lnTo>
                <a:close/>
                <a:moveTo>
                  <a:pt x="48" y="84"/>
                </a:move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48" y="88"/>
                  <a:pt x="48" y="88"/>
                  <a:pt x="48" y="88"/>
                </a:cubicBezTo>
                <a:lnTo>
                  <a:pt x="48" y="84"/>
                </a:lnTo>
                <a:close/>
                <a:moveTo>
                  <a:pt x="84" y="4"/>
                </a:moveTo>
                <a:cubicBezTo>
                  <a:pt x="72" y="4"/>
                  <a:pt x="72" y="4"/>
                  <a:pt x="72" y="4"/>
                </a:cubicBezTo>
                <a:cubicBezTo>
                  <a:pt x="72" y="0"/>
                  <a:pt x="72" y="0"/>
                  <a:pt x="7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6" y="0"/>
                  <a:pt x="86" y="0"/>
                  <a:pt x="86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6"/>
                  <a:pt x="88" y="16"/>
                  <a:pt x="88" y="16"/>
                </a:cubicBezTo>
                <a:cubicBezTo>
                  <a:pt x="84" y="16"/>
                  <a:pt x="84" y="16"/>
                  <a:pt x="84" y="16"/>
                </a:cubicBezTo>
                <a:lnTo>
                  <a:pt x="84" y="4"/>
                </a:lnTo>
                <a:close/>
                <a:moveTo>
                  <a:pt x="84" y="24"/>
                </a:moveTo>
                <a:cubicBezTo>
                  <a:pt x="88" y="24"/>
                  <a:pt x="88" y="24"/>
                  <a:pt x="88" y="24"/>
                </a:cubicBezTo>
                <a:cubicBezTo>
                  <a:pt x="88" y="40"/>
                  <a:pt x="88" y="40"/>
                  <a:pt x="88" y="40"/>
                </a:cubicBezTo>
                <a:cubicBezTo>
                  <a:pt x="84" y="40"/>
                  <a:pt x="84" y="40"/>
                  <a:pt x="84" y="40"/>
                </a:cubicBezTo>
                <a:lnTo>
                  <a:pt x="84" y="24"/>
                </a:lnTo>
                <a:close/>
                <a:moveTo>
                  <a:pt x="84" y="48"/>
                </a:moveTo>
                <a:cubicBezTo>
                  <a:pt x="88" y="48"/>
                  <a:pt x="88" y="48"/>
                  <a:pt x="88" y="48"/>
                </a:cubicBezTo>
                <a:cubicBezTo>
                  <a:pt x="88" y="64"/>
                  <a:pt x="88" y="64"/>
                  <a:pt x="88" y="64"/>
                </a:cubicBezTo>
                <a:cubicBezTo>
                  <a:pt x="84" y="64"/>
                  <a:pt x="84" y="64"/>
                  <a:pt x="84" y="64"/>
                </a:cubicBezTo>
                <a:lnTo>
                  <a:pt x="84" y="48"/>
                </a:lnTo>
                <a:close/>
                <a:moveTo>
                  <a:pt x="84" y="88"/>
                </a:moveTo>
                <a:cubicBezTo>
                  <a:pt x="72" y="88"/>
                  <a:pt x="72" y="88"/>
                  <a:pt x="72" y="88"/>
                </a:cubicBezTo>
                <a:cubicBezTo>
                  <a:pt x="72" y="84"/>
                  <a:pt x="72" y="84"/>
                  <a:pt x="72" y="84"/>
                </a:cubicBezTo>
                <a:cubicBezTo>
                  <a:pt x="84" y="84"/>
                  <a:pt x="84" y="84"/>
                  <a:pt x="84" y="84"/>
                </a:cubicBezTo>
                <a:cubicBezTo>
                  <a:pt x="84" y="72"/>
                  <a:pt x="84" y="72"/>
                  <a:pt x="84" y="72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84"/>
                  <a:pt x="88" y="84"/>
                  <a:pt x="88" y="84"/>
                </a:cubicBezTo>
                <a:cubicBezTo>
                  <a:pt x="88" y="88"/>
                  <a:pt x="88" y="88"/>
                  <a:pt x="88" y="88"/>
                </a:cubicBezTo>
                <a:lnTo>
                  <a:pt x="84" y="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4" name="Freeform 1059">
            <a:extLst>
              <a:ext uri="{FF2B5EF4-FFF2-40B4-BE49-F238E27FC236}">
                <a16:creationId xmlns:a16="http://schemas.microsoft.com/office/drawing/2014/main" id="{8F4DAD2C-96D0-794B-85DF-806FF7EB79E6}"/>
              </a:ext>
            </a:extLst>
          </p:cNvPr>
          <p:cNvSpPr>
            <a:spLocks noEditPoints="1"/>
          </p:cNvSpPr>
          <p:nvPr/>
        </p:nvSpPr>
        <p:spPr bwMode="auto">
          <a:xfrm>
            <a:off x="4594585" y="3018782"/>
            <a:ext cx="171434" cy="141938"/>
          </a:xfrm>
          <a:custGeom>
            <a:avLst/>
            <a:gdLst>
              <a:gd name="T0" fmla="*/ 24 w 88"/>
              <a:gd name="T1" fmla="*/ 76 h 88"/>
              <a:gd name="T2" fmla="*/ 32 w 88"/>
              <a:gd name="T3" fmla="*/ 72 h 88"/>
              <a:gd name="T4" fmla="*/ 4 w 88"/>
              <a:gd name="T5" fmla="*/ 52 h 88"/>
              <a:gd name="T6" fmla="*/ 0 w 88"/>
              <a:gd name="T7" fmla="*/ 36 h 88"/>
              <a:gd name="T8" fmla="*/ 4 w 88"/>
              <a:gd name="T9" fmla="*/ 52 h 88"/>
              <a:gd name="T10" fmla="*/ 0 w 88"/>
              <a:gd name="T11" fmla="*/ 28 h 88"/>
              <a:gd name="T12" fmla="*/ 0 w 88"/>
              <a:gd name="T13" fmla="*/ 12 h 88"/>
              <a:gd name="T14" fmla="*/ 16 w 88"/>
              <a:gd name="T15" fmla="*/ 12 h 88"/>
              <a:gd name="T16" fmla="*/ 4 w 88"/>
              <a:gd name="T17" fmla="*/ 16 h 88"/>
              <a:gd name="T18" fmla="*/ 0 w 88"/>
              <a:gd name="T19" fmla="*/ 76 h 88"/>
              <a:gd name="T20" fmla="*/ 0 w 88"/>
              <a:gd name="T21" fmla="*/ 60 h 88"/>
              <a:gd name="T22" fmla="*/ 4 w 88"/>
              <a:gd name="T23" fmla="*/ 72 h 88"/>
              <a:gd name="T24" fmla="*/ 16 w 88"/>
              <a:gd name="T25" fmla="*/ 76 h 88"/>
              <a:gd name="T26" fmla="*/ 0 w 88"/>
              <a:gd name="T27" fmla="*/ 76 h 88"/>
              <a:gd name="T28" fmla="*/ 24 w 88"/>
              <a:gd name="T29" fmla="*/ 16 h 88"/>
              <a:gd name="T30" fmla="*/ 32 w 88"/>
              <a:gd name="T31" fmla="*/ 12 h 88"/>
              <a:gd name="T32" fmla="*/ 48 w 88"/>
              <a:gd name="T33" fmla="*/ 15 h 88"/>
              <a:gd name="T34" fmla="*/ 59 w 88"/>
              <a:gd name="T35" fmla="*/ 84 h 88"/>
              <a:gd name="T36" fmla="*/ 60 w 88"/>
              <a:gd name="T37" fmla="*/ 88 h 88"/>
              <a:gd name="T38" fmla="*/ 44 w 88"/>
              <a:gd name="T39" fmla="*/ 73 h 88"/>
              <a:gd name="T40" fmla="*/ 28 w 88"/>
              <a:gd name="T41" fmla="*/ 88 h 88"/>
              <a:gd name="T42" fmla="*/ 29 w 88"/>
              <a:gd name="T43" fmla="*/ 84 h 88"/>
              <a:gd name="T44" fmla="*/ 40 w 88"/>
              <a:gd name="T45" fmla="*/ 15 h 88"/>
              <a:gd name="T46" fmla="*/ 28 w 88"/>
              <a:gd name="T47" fmla="*/ 4 h 88"/>
              <a:gd name="T48" fmla="*/ 29 w 88"/>
              <a:gd name="T49" fmla="*/ 0 h 88"/>
              <a:gd name="T50" fmla="*/ 59 w 88"/>
              <a:gd name="T51" fmla="*/ 0 h 88"/>
              <a:gd name="T52" fmla="*/ 60 w 88"/>
              <a:gd name="T53" fmla="*/ 4 h 88"/>
              <a:gd name="T54" fmla="*/ 48 w 88"/>
              <a:gd name="T55" fmla="*/ 15 h 88"/>
              <a:gd name="T56" fmla="*/ 64 w 88"/>
              <a:gd name="T57" fmla="*/ 12 h 88"/>
              <a:gd name="T58" fmla="*/ 56 w 88"/>
              <a:gd name="T59" fmla="*/ 16 h 88"/>
              <a:gd name="T60" fmla="*/ 56 w 88"/>
              <a:gd name="T61" fmla="*/ 72 h 88"/>
              <a:gd name="T62" fmla="*/ 64 w 88"/>
              <a:gd name="T63" fmla="*/ 76 h 88"/>
              <a:gd name="T64" fmla="*/ 56 w 88"/>
              <a:gd name="T65" fmla="*/ 72 h 88"/>
              <a:gd name="T66" fmla="*/ 72 w 88"/>
              <a:gd name="T67" fmla="*/ 16 h 88"/>
              <a:gd name="T68" fmla="*/ 84 w 88"/>
              <a:gd name="T69" fmla="*/ 12 h 88"/>
              <a:gd name="T70" fmla="*/ 88 w 88"/>
              <a:gd name="T71" fmla="*/ 12 h 88"/>
              <a:gd name="T72" fmla="*/ 84 w 88"/>
              <a:gd name="T73" fmla="*/ 28 h 88"/>
              <a:gd name="T74" fmla="*/ 84 w 88"/>
              <a:gd name="T75" fmla="*/ 36 h 88"/>
              <a:gd name="T76" fmla="*/ 88 w 88"/>
              <a:gd name="T77" fmla="*/ 52 h 88"/>
              <a:gd name="T78" fmla="*/ 84 w 88"/>
              <a:gd name="T79" fmla="*/ 36 h 88"/>
              <a:gd name="T80" fmla="*/ 72 w 88"/>
              <a:gd name="T81" fmla="*/ 76 h 88"/>
              <a:gd name="T82" fmla="*/ 84 w 88"/>
              <a:gd name="T83" fmla="*/ 72 h 88"/>
              <a:gd name="T84" fmla="*/ 88 w 88"/>
              <a:gd name="T85" fmla="*/ 60 h 88"/>
              <a:gd name="T86" fmla="*/ 88 w 88"/>
              <a:gd name="T87" fmla="*/ 7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88" h="88">
                <a:moveTo>
                  <a:pt x="32" y="76"/>
                </a:moveTo>
                <a:cubicBezTo>
                  <a:pt x="24" y="76"/>
                  <a:pt x="24" y="76"/>
                  <a:pt x="24" y="76"/>
                </a:cubicBezTo>
                <a:cubicBezTo>
                  <a:pt x="24" y="72"/>
                  <a:pt x="24" y="72"/>
                  <a:pt x="24" y="72"/>
                </a:cubicBezTo>
                <a:cubicBezTo>
                  <a:pt x="32" y="72"/>
                  <a:pt x="32" y="72"/>
                  <a:pt x="32" y="72"/>
                </a:cubicBezTo>
                <a:lnTo>
                  <a:pt x="32" y="76"/>
                </a:lnTo>
                <a:close/>
                <a:moveTo>
                  <a:pt x="4" y="52"/>
                </a:moveTo>
                <a:cubicBezTo>
                  <a:pt x="0" y="52"/>
                  <a:pt x="0" y="52"/>
                  <a:pt x="0" y="52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36"/>
                  <a:pt x="4" y="36"/>
                  <a:pt x="4" y="36"/>
                </a:cubicBezTo>
                <a:lnTo>
                  <a:pt x="4" y="52"/>
                </a:lnTo>
                <a:close/>
                <a:moveTo>
                  <a:pt x="4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2"/>
                  <a:pt x="0" y="12"/>
                  <a:pt x="0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6" y="16"/>
                  <a:pt x="16" y="16"/>
                  <a:pt x="16" y="16"/>
                </a:cubicBezTo>
                <a:cubicBezTo>
                  <a:pt x="4" y="16"/>
                  <a:pt x="4" y="16"/>
                  <a:pt x="4" y="16"/>
                </a:cubicBezTo>
                <a:lnTo>
                  <a:pt x="4" y="28"/>
                </a:lnTo>
                <a:close/>
                <a:moveTo>
                  <a:pt x="0" y="76"/>
                </a:moveTo>
                <a:cubicBezTo>
                  <a:pt x="0" y="72"/>
                  <a:pt x="0" y="72"/>
                  <a:pt x="0" y="72"/>
                </a:cubicBezTo>
                <a:cubicBezTo>
                  <a:pt x="0" y="60"/>
                  <a:pt x="0" y="60"/>
                  <a:pt x="0" y="60"/>
                </a:cubicBezTo>
                <a:cubicBezTo>
                  <a:pt x="4" y="60"/>
                  <a:pt x="4" y="60"/>
                  <a:pt x="4" y="60"/>
                </a:cubicBezTo>
                <a:cubicBezTo>
                  <a:pt x="4" y="72"/>
                  <a:pt x="4" y="72"/>
                  <a:pt x="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6"/>
                  <a:pt x="16" y="76"/>
                  <a:pt x="16" y="76"/>
                </a:cubicBezTo>
                <a:cubicBezTo>
                  <a:pt x="4" y="76"/>
                  <a:pt x="4" y="76"/>
                  <a:pt x="4" y="76"/>
                </a:cubicBezTo>
                <a:lnTo>
                  <a:pt x="0" y="76"/>
                </a:lnTo>
                <a:close/>
                <a:moveTo>
                  <a:pt x="32" y="16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32" y="12"/>
                  <a:pt x="32" y="12"/>
                  <a:pt x="32" y="12"/>
                </a:cubicBezTo>
                <a:lnTo>
                  <a:pt x="32" y="16"/>
                </a:lnTo>
                <a:close/>
                <a:moveTo>
                  <a:pt x="48" y="15"/>
                </a:moveTo>
                <a:cubicBezTo>
                  <a:pt x="48" y="73"/>
                  <a:pt x="48" y="73"/>
                  <a:pt x="48" y="73"/>
                </a:cubicBezTo>
                <a:cubicBezTo>
                  <a:pt x="48" y="79"/>
                  <a:pt x="53" y="84"/>
                  <a:pt x="59" y="84"/>
                </a:cubicBezTo>
                <a:cubicBezTo>
                  <a:pt x="60" y="84"/>
                  <a:pt x="60" y="84"/>
                  <a:pt x="60" y="84"/>
                </a:cubicBezTo>
                <a:cubicBezTo>
                  <a:pt x="60" y="88"/>
                  <a:pt x="60" y="88"/>
                  <a:pt x="60" y="88"/>
                </a:cubicBezTo>
                <a:cubicBezTo>
                  <a:pt x="59" y="88"/>
                  <a:pt x="59" y="88"/>
                  <a:pt x="59" y="88"/>
                </a:cubicBezTo>
                <a:cubicBezTo>
                  <a:pt x="51" y="88"/>
                  <a:pt x="44" y="81"/>
                  <a:pt x="44" y="73"/>
                </a:cubicBezTo>
                <a:cubicBezTo>
                  <a:pt x="44" y="81"/>
                  <a:pt x="37" y="88"/>
                  <a:pt x="29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84"/>
                  <a:pt x="28" y="84"/>
                  <a:pt x="28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35" y="84"/>
                  <a:pt x="40" y="79"/>
                  <a:pt x="40" y="73"/>
                </a:cubicBezTo>
                <a:cubicBezTo>
                  <a:pt x="40" y="15"/>
                  <a:pt x="40" y="15"/>
                  <a:pt x="40" y="15"/>
                </a:cubicBezTo>
                <a:cubicBezTo>
                  <a:pt x="40" y="9"/>
                  <a:pt x="35" y="4"/>
                  <a:pt x="29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0"/>
                  <a:pt x="28" y="0"/>
                  <a:pt x="2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37" y="0"/>
                  <a:pt x="44" y="7"/>
                  <a:pt x="44" y="15"/>
                </a:cubicBezTo>
                <a:cubicBezTo>
                  <a:pt x="44" y="7"/>
                  <a:pt x="51" y="0"/>
                  <a:pt x="59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4"/>
                  <a:pt x="60" y="4"/>
                  <a:pt x="60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3" y="4"/>
                  <a:pt x="48" y="9"/>
                  <a:pt x="48" y="15"/>
                </a:cubicBezTo>
                <a:close/>
                <a:moveTo>
                  <a:pt x="56" y="12"/>
                </a:moveTo>
                <a:cubicBezTo>
                  <a:pt x="64" y="12"/>
                  <a:pt x="64" y="12"/>
                  <a:pt x="64" y="12"/>
                </a:cubicBezTo>
                <a:cubicBezTo>
                  <a:pt x="64" y="16"/>
                  <a:pt x="64" y="16"/>
                  <a:pt x="64" y="16"/>
                </a:cubicBezTo>
                <a:cubicBezTo>
                  <a:pt x="56" y="16"/>
                  <a:pt x="56" y="16"/>
                  <a:pt x="56" y="16"/>
                </a:cubicBezTo>
                <a:lnTo>
                  <a:pt x="56" y="12"/>
                </a:lnTo>
                <a:close/>
                <a:moveTo>
                  <a:pt x="56" y="72"/>
                </a:moveTo>
                <a:cubicBezTo>
                  <a:pt x="64" y="72"/>
                  <a:pt x="64" y="72"/>
                  <a:pt x="64" y="72"/>
                </a:cubicBezTo>
                <a:cubicBezTo>
                  <a:pt x="64" y="76"/>
                  <a:pt x="64" y="76"/>
                  <a:pt x="64" y="76"/>
                </a:cubicBezTo>
                <a:cubicBezTo>
                  <a:pt x="56" y="76"/>
                  <a:pt x="56" y="76"/>
                  <a:pt x="56" y="76"/>
                </a:cubicBezTo>
                <a:lnTo>
                  <a:pt x="56" y="72"/>
                </a:lnTo>
                <a:close/>
                <a:moveTo>
                  <a:pt x="84" y="16"/>
                </a:moveTo>
                <a:cubicBezTo>
                  <a:pt x="72" y="16"/>
                  <a:pt x="72" y="16"/>
                  <a:pt x="72" y="16"/>
                </a:cubicBezTo>
                <a:cubicBezTo>
                  <a:pt x="72" y="12"/>
                  <a:pt x="72" y="12"/>
                  <a:pt x="72" y="12"/>
                </a:cubicBezTo>
                <a:cubicBezTo>
                  <a:pt x="84" y="12"/>
                  <a:pt x="84" y="12"/>
                  <a:pt x="84" y="12"/>
                </a:cubicBezTo>
                <a:cubicBezTo>
                  <a:pt x="86" y="12"/>
                  <a:pt x="86" y="12"/>
                  <a:pt x="86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28"/>
                  <a:pt x="88" y="28"/>
                  <a:pt x="88" y="28"/>
                </a:cubicBezTo>
                <a:cubicBezTo>
                  <a:pt x="84" y="28"/>
                  <a:pt x="84" y="28"/>
                  <a:pt x="84" y="28"/>
                </a:cubicBezTo>
                <a:lnTo>
                  <a:pt x="84" y="16"/>
                </a:lnTo>
                <a:close/>
                <a:moveTo>
                  <a:pt x="84" y="36"/>
                </a:moveTo>
                <a:cubicBezTo>
                  <a:pt x="88" y="36"/>
                  <a:pt x="88" y="36"/>
                  <a:pt x="88" y="36"/>
                </a:cubicBezTo>
                <a:cubicBezTo>
                  <a:pt x="88" y="52"/>
                  <a:pt x="88" y="52"/>
                  <a:pt x="88" y="52"/>
                </a:cubicBezTo>
                <a:cubicBezTo>
                  <a:pt x="84" y="52"/>
                  <a:pt x="84" y="52"/>
                  <a:pt x="84" y="52"/>
                </a:cubicBezTo>
                <a:lnTo>
                  <a:pt x="84" y="36"/>
                </a:lnTo>
                <a:close/>
                <a:moveTo>
                  <a:pt x="84" y="76"/>
                </a:moveTo>
                <a:cubicBezTo>
                  <a:pt x="72" y="76"/>
                  <a:pt x="72" y="76"/>
                  <a:pt x="72" y="76"/>
                </a:cubicBezTo>
                <a:cubicBezTo>
                  <a:pt x="72" y="72"/>
                  <a:pt x="72" y="72"/>
                  <a:pt x="72" y="72"/>
                </a:cubicBezTo>
                <a:cubicBezTo>
                  <a:pt x="84" y="72"/>
                  <a:pt x="84" y="72"/>
                  <a:pt x="84" y="72"/>
                </a:cubicBezTo>
                <a:cubicBezTo>
                  <a:pt x="84" y="60"/>
                  <a:pt x="84" y="60"/>
                  <a:pt x="84" y="60"/>
                </a:cubicBezTo>
                <a:cubicBezTo>
                  <a:pt x="88" y="60"/>
                  <a:pt x="88" y="60"/>
                  <a:pt x="88" y="60"/>
                </a:cubicBezTo>
                <a:cubicBezTo>
                  <a:pt x="88" y="72"/>
                  <a:pt x="88" y="72"/>
                  <a:pt x="88" y="72"/>
                </a:cubicBezTo>
                <a:cubicBezTo>
                  <a:pt x="88" y="76"/>
                  <a:pt x="88" y="76"/>
                  <a:pt x="88" y="76"/>
                </a:cubicBezTo>
                <a:lnTo>
                  <a:pt x="84" y="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5" name="Freeform 1060">
            <a:extLst>
              <a:ext uri="{FF2B5EF4-FFF2-40B4-BE49-F238E27FC236}">
                <a16:creationId xmlns:a16="http://schemas.microsoft.com/office/drawing/2014/main" id="{597A96E4-578E-804C-82F5-9A3715C44FAF}"/>
              </a:ext>
            </a:extLst>
          </p:cNvPr>
          <p:cNvSpPr>
            <a:spLocks noEditPoints="1"/>
          </p:cNvSpPr>
          <p:nvPr/>
        </p:nvSpPr>
        <p:spPr bwMode="auto">
          <a:xfrm>
            <a:off x="4293856" y="3018782"/>
            <a:ext cx="187017" cy="141939"/>
          </a:xfrm>
          <a:custGeom>
            <a:avLst/>
            <a:gdLst>
              <a:gd name="T0" fmla="*/ 4 w 96"/>
              <a:gd name="T1" fmla="*/ 32 h 88"/>
              <a:gd name="T2" fmla="*/ 4 w 96"/>
              <a:gd name="T3" fmla="*/ 56 h 88"/>
              <a:gd name="T4" fmla="*/ 44 w 96"/>
              <a:gd name="T5" fmla="*/ 56 h 88"/>
              <a:gd name="T6" fmla="*/ 44 w 96"/>
              <a:gd name="T7" fmla="*/ 32 h 88"/>
              <a:gd name="T8" fmla="*/ 4 w 96"/>
              <a:gd name="T9" fmla="*/ 32 h 88"/>
              <a:gd name="T10" fmla="*/ 92 w 96"/>
              <a:gd name="T11" fmla="*/ 56 h 88"/>
              <a:gd name="T12" fmla="*/ 92 w 96"/>
              <a:gd name="T13" fmla="*/ 32 h 88"/>
              <a:gd name="T14" fmla="*/ 52 w 96"/>
              <a:gd name="T15" fmla="*/ 32 h 88"/>
              <a:gd name="T16" fmla="*/ 52 w 96"/>
              <a:gd name="T17" fmla="*/ 56 h 88"/>
              <a:gd name="T18" fmla="*/ 92 w 96"/>
              <a:gd name="T19" fmla="*/ 56 h 88"/>
              <a:gd name="T20" fmla="*/ 96 w 96"/>
              <a:gd name="T21" fmla="*/ 28 h 88"/>
              <a:gd name="T22" fmla="*/ 96 w 96"/>
              <a:gd name="T23" fmla="*/ 60 h 88"/>
              <a:gd name="T24" fmla="*/ 52 w 96"/>
              <a:gd name="T25" fmla="*/ 60 h 88"/>
              <a:gd name="T26" fmla="*/ 52 w 96"/>
              <a:gd name="T27" fmla="*/ 73 h 88"/>
              <a:gd name="T28" fmla="*/ 63 w 96"/>
              <a:gd name="T29" fmla="*/ 84 h 88"/>
              <a:gd name="T30" fmla="*/ 64 w 96"/>
              <a:gd name="T31" fmla="*/ 84 h 88"/>
              <a:gd name="T32" fmla="*/ 64 w 96"/>
              <a:gd name="T33" fmla="*/ 88 h 88"/>
              <a:gd name="T34" fmla="*/ 63 w 96"/>
              <a:gd name="T35" fmla="*/ 88 h 88"/>
              <a:gd name="T36" fmla="*/ 48 w 96"/>
              <a:gd name="T37" fmla="*/ 73 h 88"/>
              <a:gd name="T38" fmla="*/ 33 w 96"/>
              <a:gd name="T39" fmla="*/ 88 h 88"/>
              <a:gd name="T40" fmla="*/ 32 w 96"/>
              <a:gd name="T41" fmla="*/ 88 h 88"/>
              <a:gd name="T42" fmla="*/ 32 w 96"/>
              <a:gd name="T43" fmla="*/ 84 h 88"/>
              <a:gd name="T44" fmla="*/ 33 w 96"/>
              <a:gd name="T45" fmla="*/ 84 h 88"/>
              <a:gd name="T46" fmla="*/ 44 w 96"/>
              <a:gd name="T47" fmla="*/ 73 h 88"/>
              <a:gd name="T48" fmla="*/ 44 w 96"/>
              <a:gd name="T49" fmla="*/ 60 h 88"/>
              <a:gd name="T50" fmla="*/ 0 w 96"/>
              <a:gd name="T51" fmla="*/ 60 h 88"/>
              <a:gd name="T52" fmla="*/ 0 w 96"/>
              <a:gd name="T53" fmla="*/ 28 h 88"/>
              <a:gd name="T54" fmla="*/ 44 w 96"/>
              <a:gd name="T55" fmla="*/ 28 h 88"/>
              <a:gd name="T56" fmla="*/ 44 w 96"/>
              <a:gd name="T57" fmla="*/ 15 h 88"/>
              <a:gd name="T58" fmla="*/ 33 w 96"/>
              <a:gd name="T59" fmla="*/ 4 h 88"/>
              <a:gd name="T60" fmla="*/ 32 w 96"/>
              <a:gd name="T61" fmla="*/ 4 h 88"/>
              <a:gd name="T62" fmla="*/ 32 w 96"/>
              <a:gd name="T63" fmla="*/ 0 h 88"/>
              <a:gd name="T64" fmla="*/ 33 w 96"/>
              <a:gd name="T65" fmla="*/ 0 h 88"/>
              <a:gd name="T66" fmla="*/ 48 w 96"/>
              <a:gd name="T67" fmla="*/ 15 h 88"/>
              <a:gd name="T68" fmla="*/ 63 w 96"/>
              <a:gd name="T69" fmla="*/ 0 h 88"/>
              <a:gd name="T70" fmla="*/ 64 w 96"/>
              <a:gd name="T71" fmla="*/ 0 h 88"/>
              <a:gd name="T72" fmla="*/ 64 w 96"/>
              <a:gd name="T73" fmla="*/ 4 h 88"/>
              <a:gd name="T74" fmla="*/ 63 w 96"/>
              <a:gd name="T75" fmla="*/ 4 h 88"/>
              <a:gd name="T76" fmla="*/ 52 w 96"/>
              <a:gd name="T77" fmla="*/ 15 h 88"/>
              <a:gd name="T78" fmla="*/ 52 w 96"/>
              <a:gd name="T79" fmla="*/ 28 h 88"/>
              <a:gd name="T80" fmla="*/ 96 w 96"/>
              <a:gd name="T81" fmla="*/ 2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6" h="88">
                <a:moveTo>
                  <a:pt x="4" y="32"/>
                </a:moveTo>
                <a:cubicBezTo>
                  <a:pt x="4" y="56"/>
                  <a:pt x="4" y="56"/>
                  <a:pt x="4" y="56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32"/>
                  <a:pt x="44" y="32"/>
                  <a:pt x="44" y="32"/>
                </a:cubicBezTo>
                <a:lnTo>
                  <a:pt x="4" y="32"/>
                </a:lnTo>
                <a:close/>
                <a:moveTo>
                  <a:pt x="92" y="56"/>
                </a:moveTo>
                <a:cubicBezTo>
                  <a:pt x="92" y="32"/>
                  <a:pt x="92" y="32"/>
                  <a:pt x="92" y="32"/>
                </a:cubicBezTo>
                <a:cubicBezTo>
                  <a:pt x="52" y="32"/>
                  <a:pt x="52" y="32"/>
                  <a:pt x="52" y="32"/>
                </a:cubicBezTo>
                <a:cubicBezTo>
                  <a:pt x="52" y="56"/>
                  <a:pt x="52" y="56"/>
                  <a:pt x="52" y="56"/>
                </a:cubicBezTo>
                <a:lnTo>
                  <a:pt x="92" y="56"/>
                </a:lnTo>
                <a:close/>
                <a:moveTo>
                  <a:pt x="96" y="28"/>
                </a:moveTo>
                <a:cubicBezTo>
                  <a:pt x="96" y="60"/>
                  <a:pt x="96" y="60"/>
                  <a:pt x="96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73"/>
                  <a:pt x="52" y="73"/>
                  <a:pt x="52" y="73"/>
                </a:cubicBezTo>
                <a:cubicBezTo>
                  <a:pt x="52" y="79"/>
                  <a:pt x="57" y="84"/>
                  <a:pt x="63" y="84"/>
                </a:cubicBezTo>
                <a:cubicBezTo>
                  <a:pt x="64" y="84"/>
                  <a:pt x="64" y="84"/>
                  <a:pt x="64" y="84"/>
                </a:cubicBezTo>
                <a:cubicBezTo>
                  <a:pt x="64" y="88"/>
                  <a:pt x="64" y="88"/>
                  <a:pt x="64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55" y="88"/>
                  <a:pt x="48" y="81"/>
                  <a:pt x="48" y="73"/>
                </a:cubicBezTo>
                <a:cubicBezTo>
                  <a:pt x="48" y="81"/>
                  <a:pt x="41" y="88"/>
                  <a:pt x="33" y="88"/>
                </a:cubicBezTo>
                <a:cubicBezTo>
                  <a:pt x="32" y="88"/>
                  <a:pt x="32" y="88"/>
                  <a:pt x="32" y="88"/>
                </a:cubicBezTo>
                <a:cubicBezTo>
                  <a:pt x="32" y="84"/>
                  <a:pt x="32" y="84"/>
                  <a:pt x="3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9" y="84"/>
                  <a:pt x="44" y="79"/>
                  <a:pt x="44" y="73"/>
                </a:cubicBezTo>
                <a:cubicBezTo>
                  <a:pt x="44" y="60"/>
                  <a:pt x="44" y="60"/>
                  <a:pt x="44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8"/>
                  <a:pt x="0" y="28"/>
                  <a:pt x="0" y="28"/>
                </a:cubicBezTo>
                <a:cubicBezTo>
                  <a:pt x="44" y="28"/>
                  <a:pt x="44" y="28"/>
                  <a:pt x="44" y="28"/>
                </a:cubicBezTo>
                <a:cubicBezTo>
                  <a:pt x="44" y="15"/>
                  <a:pt x="44" y="15"/>
                  <a:pt x="44" y="15"/>
                </a:cubicBezTo>
                <a:cubicBezTo>
                  <a:pt x="44" y="9"/>
                  <a:pt x="39" y="4"/>
                  <a:pt x="33" y="4"/>
                </a:cubicBezTo>
                <a:cubicBezTo>
                  <a:pt x="32" y="4"/>
                  <a:pt x="32" y="4"/>
                  <a:pt x="32" y="4"/>
                </a:cubicBezTo>
                <a:cubicBezTo>
                  <a:pt x="32" y="0"/>
                  <a:pt x="32" y="0"/>
                  <a:pt x="32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41" y="0"/>
                  <a:pt x="48" y="7"/>
                  <a:pt x="48" y="15"/>
                </a:cubicBezTo>
                <a:cubicBezTo>
                  <a:pt x="48" y="7"/>
                  <a:pt x="55" y="0"/>
                  <a:pt x="63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63" y="4"/>
                  <a:pt x="63" y="4"/>
                  <a:pt x="63" y="4"/>
                </a:cubicBezTo>
                <a:cubicBezTo>
                  <a:pt x="57" y="4"/>
                  <a:pt x="52" y="9"/>
                  <a:pt x="52" y="15"/>
                </a:cubicBezTo>
                <a:cubicBezTo>
                  <a:pt x="52" y="28"/>
                  <a:pt x="52" y="28"/>
                  <a:pt x="52" y="28"/>
                </a:cubicBezTo>
                <a:lnTo>
                  <a:pt x="96" y="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6" name="Freeform 1061">
            <a:extLst>
              <a:ext uri="{FF2B5EF4-FFF2-40B4-BE49-F238E27FC236}">
                <a16:creationId xmlns:a16="http://schemas.microsoft.com/office/drawing/2014/main" id="{D85715E4-55A8-0243-B4C8-AA03100DFCD6}"/>
              </a:ext>
            </a:extLst>
          </p:cNvPr>
          <p:cNvSpPr>
            <a:spLocks/>
          </p:cNvSpPr>
          <p:nvPr/>
        </p:nvSpPr>
        <p:spPr bwMode="auto">
          <a:xfrm>
            <a:off x="4012035" y="3018783"/>
            <a:ext cx="62339" cy="141937"/>
          </a:xfrm>
          <a:custGeom>
            <a:avLst/>
            <a:gdLst>
              <a:gd name="T0" fmla="*/ 31 w 32"/>
              <a:gd name="T1" fmla="*/ 84 h 88"/>
              <a:gd name="T2" fmla="*/ 32 w 32"/>
              <a:gd name="T3" fmla="*/ 84 h 88"/>
              <a:gd name="T4" fmla="*/ 32 w 32"/>
              <a:gd name="T5" fmla="*/ 88 h 88"/>
              <a:gd name="T6" fmla="*/ 31 w 32"/>
              <a:gd name="T7" fmla="*/ 88 h 88"/>
              <a:gd name="T8" fmla="*/ 16 w 32"/>
              <a:gd name="T9" fmla="*/ 73 h 88"/>
              <a:gd name="T10" fmla="*/ 1 w 32"/>
              <a:gd name="T11" fmla="*/ 88 h 88"/>
              <a:gd name="T12" fmla="*/ 0 w 32"/>
              <a:gd name="T13" fmla="*/ 88 h 88"/>
              <a:gd name="T14" fmla="*/ 0 w 32"/>
              <a:gd name="T15" fmla="*/ 84 h 88"/>
              <a:gd name="T16" fmla="*/ 1 w 32"/>
              <a:gd name="T17" fmla="*/ 84 h 88"/>
              <a:gd name="T18" fmla="*/ 12 w 32"/>
              <a:gd name="T19" fmla="*/ 73 h 88"/>
              <a:gd name="T20" fmla="*/ 12 w 32"/>
              <a:gd name="T21" fmla="*/ 52 h 88"/>
              <a:gd name="T22" fmla="*/ 4 w 32"/>
              <a:gd name="T23" fmla="*/ 52 h 88"/>
              <a:gd name="T24" fmla="*/ 4 w 32"/>
              <a:gd name="T25" fmla="*/ 48 h 88"/>
              <a:gd name="T26" fmla="*/ 12 w 32"/>
              <a:gd name="T27" fmla="*/ 48 h 88"/>
              <a:gd name="T28" fmla="*/ 12 w 32"/>
              <a:gd name="T29" fmla="*/ 15 h 88"/>
              <a:gd name="T30" fmla="*/ 1 w 32"/>
              <a:gd name="T31" fmla="*/ 4 h 88"/>
              <a:gd name="T32" fmla="*/ 0 w 32"/>
              <a:gd name="T33" fmla="*/ 4 h 88"/>
              <a:gd name="T34" fmla="*/ 0 w 32"/>
              <a:gd name="T35" fmla="*/ 0 h 88"/>
              <a:gd name="T36" fmla="*/ 1 w 32"/>
              <a:gd name="T37" fmla="*/ 0 h 88"/>
              <a:gd name="T38" fmla="*/ 16 w 32"/>
              <a:gd name="T39" fmla="*/ 15 h 88"/>
              <a:gd name="T40" fmla="*/ 31 w 32"/>
              <a:gd name="T41" fmla="*/ 0 h 88"/>
              <a:gd name="T42" fmla="*/ 32 w 32"/>
              <a:gd name="T43" fmla="*/ 0 h 88"/>
              <a:gd name="T44" fmla="*/ 32 w 32"/>
              <a:gd name="T45" fmla="*/ 4 h 88"/>
              <a:gd name="T46" fmla="*/ 31 w 32"/>
              <a:gd name="T47" fmla="*/ 4 h 88"/>
              <a:gd name="T48" fmla="*/ 20 w 32"/>
              <a:gd name="T49" fmla="*/ 15 h 88"/>
              <a:gd name="T50" fmla="*/ 20 w 32"/>
              <a:gd name="T51" fmla="*/ 48 h 88"/>
              <a:gd name="T52" fmla="*/ 28 w 32"/>
              <a:gd name="T53" fmla="*/ 48 h 88"/>
              <a:gd name="T54" fmla="*/ 28 w 32"/>
              <a:gd name="T55" fmla="*/ 52 h 88"/>
              <a:gd name="T56" fmla="*/ 20 w 32"/>
              <a:gd name="T57" fmla="*/ 52 h 88"/>
              <a:gd name="T58" fmla="*/ 20 w 32"/>
              <a:gd name="T59" fmla="*/ 73 h 88"/>
              <a:gd name="T60" fmla="*/ 31 w 32"/>
              <a:gd name="T61" fmla="*/ 8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2" h="88">
                <a:moveTo>
                  <a:pt x="31" y="84"/>
                </a:moveTo>
                <a:cubicBezTo>
                  <a:pt x="32" y="84"/>
                  <a:pt x="32" y="84"/>
                  <a:pt x="32" y="84"/>
                </a:cubicBezTo>
                <a:cubicBezTo>
                  <a:pt x="32" y="88"/>
                  <a:pt x="32" y="88"/>
                  <a:pt x="32" y="88"/>
                </a:cubicBezTo>
                <a:cubicBezTo>
                  <a:pt x="31" y="88"/>
                  <a:pt x="31" y="88"/>
                  <a:pt x="31" y="88"/>
                </a:cubicBezTo>
                <a:cubicBezTo>
                  <a:pt x="23" y="88"/>
                  <a:pt x="16" y="81"/>
                  <a:pt x="16" y="73"/>
                </a:cubicBezTo>
                <a:cubicBezTo>
                  <a:pt x="16" y="81"/>
                  <a:pt x="9" y="88"/>
                  <a:pt x="1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4"/>
                  <a:pt x="0" y="84"/>
                  <a:pt x="0" y="84"/>
                </a:cubicBezTo>
                <a:cubicBezTo>
                  <a:pt x="1" y="84"/>
                  <a:pt x="1" y="84"/>
                  <a:pt x="1" y="84"/>
                </a:cubicBezTo>
                <a:cubicBezTo>
                  <a:pt x="7" y="84"/>
                  <a:pt x="12" y="79"/>
                  <a:pt x="12" y="73"/>
                </a:cubicBezTo>
                <a:cubicBezTo>
                  <a:pt x="12" y="52"/>
                  <a:pt x="12" y="52"/>
                  <a:pt x="12" y="52"/>
                </a:cubicBezTo>
                <a:cubicBezTo>
                  <a:pt x="4" y="52"/>
                  <a:pt x="4" y="52"/>
                  <a:pt x="4" y="52"/>
                </a:cubicBezTo>
                <a:cubicBezTo>
                  <a:pt x="4" y="48"/>
                  <a:pt x="4" y="48"/>
                  <a:pt x="4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9"/>
                  <a:pt x="7" y="4"/>
                  <a:pt x="1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9" y="0"/>
                  <a:pt x="16" y="7"/>
                  <a:pt x="16" y="15"/>
                </a:cubicBezTo>
                <a:cubicBezTo>
                  <a:pt x="16" y="7"/>
                  <a:pt x="23" y="0"/>
                  <a:pt x="31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4"/>
                  <a:pt x="32" y="4"/>
                  <a:pt x="32" y="4"/>
                </a:cubicBezTo>
                <a:cubicBezTo>
                  <a:pt x="31" y="4"/>
                  <a:pt x="31" y="4"/>
                  <a:pt x="31" y="4"/>
                </a:cubicBezTo>
                <a:cubicBezTo>
                  <a:pt x="25" y="4"/>
                  <a:pt x="20" y="9"/>
                  <a:pt x="20" y="15"/>
                </a:cubicBezTo>
                <a:cubicBezTo>
                  <a:pt x="20" y="48"/>
                  <a:pt x="20" y="48"/>
                  <a:pt x="20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52"/>
                  <a:pt x="28" y="52"/>
                  <a:pt x="28" y="52"/>
                </a:cubicBezTo>
                <a:cubicBezTo>
                  <a:pt x="20" y="52"/>
                  <a:pt x="20" y="52"/>
                  <a:pt x="20" y="52"/>
                </a:cubicBezTo>
                <a:cubicBezTo>
                  <a:pt x="20" y="73"/>
                  <a:pt x="20" y="73"/>
                  <a:pt x="20" y="73"/>
                </a:cubicBezTo>
                <a:cubicBezTo>
                  <a:pt x="20" y="79"/>
                  <a:pt x="25" y="84"/>
                  <a:pt x="31" y="8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7" name="Freeform 1062">
            <a:extLst>
              <a:ext uri="{FF2B5EF4-FFF2-40B4-BE49-F238E27FC236}">
                <a16:creationId xmlns:a16="http://schemas.microsoft.com/office/drawing/2014/main" id="{7B2674AB-4594-7747-B01A-BF95791683D8}"/>
              </a:ext>
            </a:extLst>
          </p:cNvPr>
          <p:cNvSpPr>
            <a:spLocks noEditPoints="1"/>
          </p:cNvSpPr>
          <p:nvPr/>
        </p:nvSpPr>
        <p:spPr bwMode="auto">
          <a:xfrm>
            <a:off x="3750100" y="3009751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32 w 72"/>
              <a:gd name="T15" fmla="*/ 76 h 100"/>
              <a:gd name="T16" fmla="*/ 34 w 72"/>
              <a:gd name="T17" fmla="*/ 84 h 100"/>
              <a:gd name="T18" fmla="*/ 56 w 72"/>
              <a:gd name="T19" fmla="*/ 62 h 100"/>
              <a:gd name="T20" fmla="*/ 48 w 72"/>
              <a:gd name="T21" fmla="*/ 60 h 100"/>
              <a:gd name="T22" fmla="*/ 32 w 72"/>
              <a:gd name="T23" fmla="*/ 76 h 100"/>
              <a:gd name="T24" fmla="*/ 64 w 72"/>
              <a:gd name="T25" fmla="*/ 76 h 100"/>
              <a:gd name="T26" fmla="*/ 62 w 72"/>
              <a:gd name="T27" fmla="*/ 68 h 100"/>
              <a:gd name="T28" fmla="*/ 40 w 72"/>
              <a:gd name="T29" fmla="*/ 90 h 100"/>
              <a:gd name="T30" fmla="*/ 48 w 72"/>
              <a:gd name="T31" fmla="*/ 92 h 100"/>
              <a:gd name="T32" fmla="*/ 64 w 72"/>
              <a:gd name="T33" fmla="*/ 76 h 100"/>
              <a:gd name="T34" fmla="*/ 48 w 72"/>
              <a:gd name="T35" fmla="*/ 100 h 100"/>
              <a:gd name="T36" fmla="*/ 24 w 72"/>
              <a:gd name="T37" fmla="*/ 76 h 100"/>
              <a:gd name="T38" fmla="*/ 48 w 72"/>
              <a:gd name="T39" fmla="*/ 52 h 100"/>
              <a:gd name="T40" fmla="*/ 72 w 72"/>
              <a:gd name="T41" fmla="*/ 76 h 100"/>
              <a:gd name="T42" fmla="*/ 48 w 72"/>
              <a:gd name="T4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32" y="76"/>
                </a:moveTo>
                <a:cubicBezTo>
                  <a:pt x="32" y="79"/>
                  <a:pt x="33" y="82"/>
                  <a:pt x="34" y="84"/>
                </a:cubicBezTo>
                <a:cubicBezTo>
                  <a:pt x="56" y="62"/>
                  <a:pt x="56" y="62"/>
                  <a:pt x="56" y="62"/>
                </a:cubicBezTo>
                <a:cubicBezTo>
                  <a:pt x="54" y="61"/>
                  <a:pt x="51" y="60"/>
                  <a:pt x="48" y="60"/>
                </a:cubicBezTo>
                <a:cubicBezTo>
                  <a:pt x="39" y="60"/>
                  <a:pt x="32" y="67"/>
                  <a:pt x="32" y="76"/>
                </a:cubicBezTo>
                <a:close/>
                <a:moveTo>
                  <a:pt x="64" y="76"/>
                </a:moveTo>
                <a:cubicBezTo>
                  <a:pt x="64" y="73"/>
                  <a:pt x="63" y="70"/>
                  <a:pt x="62" y="68"/>
                </a:cubicBezTo>
                <a:cubicBezTo>
                  <a:pt x="40" y="90"/>
                  <a:pt x="40" y="90"/>
                  <a:pt x="40" y="90"/>
                </a:cubicBezTo>
                <a:cubicBezTo>
                  <a:pt x="42" y="91"/>
                  <a:pt x="45" y="92"/>
                  <a:pt x="48" y="92"/>
                </a:cubicBezTo>
                <a:cubicBezTo>
                  <a:pt x="57" y="92"/>
                  <a:pt x="64" y="85"/>
                  <a:pt x="64" y="76"/>
                </a:cubicBez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8" name="Freeform 1063">
            <a:extLst>
              <a:ext uri="{FF2B5EF4-FFF2-40B4-BE49-F238E27FC236}">
                <a16:creationId xmlns:a16="http://schemas.microsoft.com/office/drawing/2014/main" id="{C50D3AF3-26EA-7A4B-B05C-29DCBEFCF6D7}"/>
              </a:ext>
            </a:extLst>
          </p:cNvPr>
          <p:cNvSpPr>
            <a:spLocks noEditPoints="1"/>
          </p:cNvSpPr>
          <p:nvPr/>
        </p:nvSpPr>
        <p:spPr bwMode="auto">
          <a:xfrm>
            <a:off x="3466924" y="3009751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36 w 72"/>
              <a:gd name="T17" fmla="*/ 72 h 100"/>
              <a:gd name="T18" fmla="*/ 36 w 72"/>
              <a:gd name="T19" fmla="*/ 80 h 100"/>
              <a:gd name="T20" fmla="*/ 60 w 72"/>
              <a:gd name="T21" fmla="*/ 80 h 100"/>
              <a:gd name="T22" fmla="*/ 60 w 72"/>
              <a:gd name="T23" fmla="*/ 72 h 100"/>
              <a:gd name="T24" fmla="*/ 48 w 72"/>
              <a:gd name="T25" fmla="*/ 100 h 100"/>
              <a:gd name="T26" fmla="*/ 24 w 72"/>
              <a:gd name="T27" fmla="*/ 76 h 100"/>
              <a:gd name="T28" fmla="*/ 48 w 72"/>
              <a:gd name="T29" fmla="*/ 52 h 100"/>
              <a:gd name="T30" fmla="*/ 72 w 72"/>
              <a:gd name="T31" fmla="*/ 76 h 100"/>
              <a:gd name="T32" fmla="*/ 48 w 72"/>
              <a:gd name="T33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69" name="Freeform 1064">
            <a:extLst>
              <a:ext uri="{FF2B5EF4-FFF2-40B4-BE49-F238E27FC236}">
                <a16:creationId xmlns:a16="http://schemas.microsoft.com/office/drawing/2014/main" id="{F2F90464-B9B7-2045-AE0A-E6A0C075AD51}"/>
              </a:ext>
            </a:extLst>
          </p:cNvPr>
          <p:cNvSpPr>
            <a:spLocks noEditPoints="1"/>
          </p:cNvSpPr>
          <p:nvPr/>
        </p:nvSpPr>
        <p:spPr bwMode="auto">
          <a:xfrm>
            <a:off x="3159437" y="3009751"/>
            <a:ext cx="140264" cy="160002"/>
          </a:xfrm>
          <a:custGeom>
            <a:avLst/>
            <a:gdLst>
              <a:gd name="T0" fmla="*/ 35 w 72"/>
              <a:gd name="T1" fmla="*/ 47 h 100"/>
              <a:gd name="T2" fmla="*/ 21 w 72"/>
              <a:gd name="T3" fmla="*/ 47 h 100"/>
              <a:gd name="T4" fmla="*/ 0 w 72"/>
              <a:gd name="T5" fmla="*/ 72 h 100"/>
              <a:gd name="T6" fmla="*/ 0 w 72"/>
              <a:gd name="T7" fmla="*/ 0 h 100"/>
              <a:gd name="T8" fmla="*/ 49 w 72"/>
              <a:gd name="T9" fmla="*/ 44 h 100"/>
              <a:gd name="T10" fmla="*/ 48 w 72"/>
              <a:gd name="T11" fmla="*/ 44 h 100"/>
              <a:gd name="T12" fmla="*/ 35 w 72"/>
              <a:gd name="T13" fmla="*/ 47 h 100"/>
              <a:gd name="T14" fmla="*/ 60 w 72"/>
              <a:gd name="T15" fmla="*/ 72 h 100"/>
              <a:gd name="T16" fmla="*/ 52 w 72"/>
              <a:gd name="T17" fmla="*/ 72 h 100"/>
              <a:gd name="T18" fmla="*/ 52 w 72"/>
              <a:gd name="T19" fmla="*/ 64 h 100"/>
              <a:gd name="T20" fmla="*/ 44 w 72"/>
              <a:gd name="T21" fmla="*/ 64 h 100"/>
              <a:gd name="T22" fmla="*/ 44 w 72"/>
              <a:gd name="T23" fmla="*/ 72 h 100"/>
              <a:gd name="T24" fmla="*/ 36 w 72"/>
              <a:gd name="T25" fmla="*/ 72 h 100"/>
              <a:gd name="T26" fmla="*/ 36 w 72"/>
              <a:gd name="T27" fmla="*/ 80 h 100"/>
              <a:gd name="T28" fmla="*/ 44 w 72"/>
              <a:gd name="T29" fmla="*/ 80 h 100"/>
              <a:gd name="T30" fmla="*/ 44 w 72"/>
              <a:gd name="T31" fmla="*/ 88 h 100"/>
              <a:gd name="T32" fmla="*/ 52 w 72"/>
              <a:gd name="T33" fmla="*/ 88 h 100"/>
              <a:gd name="T34" fmla="*/ 52 w 72"/>
              <a:gd name="T35" fmla="*/ 80 h 100"/>
              <a:gd name="T36" fmla="*/ 60 w 72"/>
              <a:gd name="T37" fmla="*/ 80 h 100"/>
              <a:gd name="T38" fmla="*/ 60 w 72"/>
              <a:gd name="T39" fmla="*/ 72 h 100"/>
              <a:gd name="T40" fmla="*/ 48 w 72"/>
              <a:gd name="T41" fmla="*/ 100 h 100"/>
              <a:gd name="T42" fmla="*/ 24 w 72"/>
              <a:gd name="T43" fmla="*/ 76 h 100"/>
              <a:gd name="T44" fmla="*/ 48 w 72"/>
              <a:gd name="T45" fmla="*/ 52 h 100"/>
              <a:gd name="T46" fmla="*/ 72 w 72"/>
              <a:gd name="T47" fmla="*/ 76 h 100"/>
              <a:gd name="T48" fmla="*/ 48 w 72"/>
              <a:gd name="T49" fmla="*/ 100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2" h="100">
                <a:moveTo>
                  <a:pt x="35" y="47"/>
                </a:moveTo>
                <a:cubicBezTo>
                  <a:pt x="21" y="47"/>
                  <a:pt x="21" y="47"/>
                  <a:pt x="21" y="47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0"/>
                  <a:pt x="0" y="0"/>
                  <a:pt x="0" y="0"/>
                </a:cubicBezTo>
                <a:cubicBezTo>
                  <a:pt x="49" y="44"/>
                  <a:pt x="49" y="44"/>
                  <a:pt x="49" y="44"/>
                </a:cubicBezTo>
                <a:cubicBezTo>
                  <a:pt x="48" y="44"/>
                  <a:pt x="48" y="44"/>
                  <a:pt x="48" y="44"/>
                </a:cubicBezTo>
                <a:cubicBezTo>
                  <a:pt x="43" y="44"/>
                  <a:pt x="39" y="45"/>
                  <a:pt x="35" y="47"/>
                </a:cubicBezTo>
                <a:close/>
                <a:moveTo>
                  <a:pt x="60" y="72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64"/>
                  <a:pt x="52" y="64"/>
                  <a:pt x="52" y="64"/>
                </a:cubicBezTo>
                <a:cubicBezTo>
                  <a:pt x="44" y="64"/>
                  <a:pt x="44" y="64"/>
                  <a:pt x="44" y="64"/>
                </a:cubicBezTo>
                <a:cubicBezTo>
                  <a:pt x="44" y="72"/>
                  <a:pt x="44" y="72"/>
                  <a:pt x="44" y="72"/>
                </a:cubicBezTo>
                <a:cubicBezTo>
                  <a:pt x="36" y="72"/>
                  <a:pt x="36" y="72"/>
                  <a:pt x="36" y="72"/>
                </a:cubicBezTo>
                <a:cubicBezTo>
                  <a:pt x="36" y="80"/>
                  <a:pt x="36" y="80"/>
                  <a:pt x="36" y="80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8"/>
                  <a:pt x="44" y="88"/>
                  <a:pt x="44" y="88"/>
                </a:cubicBezTo>
                <a:cubicBezTo>
                  <a:pt x="52" y="88"/>
                  <a:pt x="52" y="88"/>
                  <a:pt x="52" y="88"/>
                </a:cubicBezTo>
                <a:cubicBezTo>
                  <a:pt x="52" y="80"/>
                  <a:pt x="52" y="80"/>
                  <a:pt x="52" y="80"/>
                </a:cubicBezTo>
                <a:cubicBezTo>
                  <a:pt x="60" y="80"/>
                  <a:pt x="60" y="80"/>
                  <a:pt x="60" y="80"/>
                </a:cubicBezTo>
                <a:lnTo>
                  <a:pt x="60" y="72"/>
                </a:lnTo>
                <a:close/>
                <a:moveTo>
                  <a:pt x="48" y="100"/>
                </a:moveTo>
                <a:cubicBezTo>
                  <a:pt x="35" y="100"/>
                  <a:pt x="24" y="89"/>
                  <a:pt x="24" y="76"/>
                </a:cubicBezTo>
                <a:cubicBezTo>
                  <a:pt x="24" y="63"/>
                  <a:pt x="35" y="52"/>
                  <a:pt x="48" y="52"/>
                </a:cubicBezTo>
                <a:cubicBezTo>
                  <a:pt x="61" y="52"/>
                  <a:pt x="72" y="63"/>
                  <a:pt x="72" y="76"/>
                </a:cubicBezTo>
                <a:cubicBezTo>
                  <a:pt x="72" y="89"/>
                  <a:pt x="61" y="100"/>
                  <a:pt x="48" y="10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0" name="Freeform 1065">
            <a:extLst>
              <a:ext uri="{FF2B5EF4-FFF2-40B4-BE49-F238E27FC236}">
                <a16:creationId xmlns:a16="http://schemas.microsoft.com/office/drawing/2014/main" id="{8E6D3AFA-4455-C54A-8C40-51A283054A90}"/>
              </a:ext>
            </a:extLst>
          </p:cNvPr>
          <p:cNvSpPr>
            <a:spLocks noEditPoints="1"/>
          </p:cNvSpPr>
          <p:nvPr/>
        </p:nvSpPr>
        <p:spPr bwMode="auto">
          <a:xfrm>
            <a:off x="2797173" y="3009751"/>
            <a:ext cx="140264" cy="160002"/>
          </a:xfrm>
          <a:custGeom>
            <a:avLst/>
            <a:gdLst>
              <a:gd name="T0" fmla="*/ 0 w 45"/>
              <a:gd name="T1" fmla="*/ 45 h 62"/>
              <a:gd name="T2" fmla="*/ 0 w 45"/>
              <a:gd name="T3" fmla="*/ 0 h 62"/>
              <a:gd name="T4" fmla="*/ 33 w 45"/>
              <a:gd name="T5" fmla="*/ 29 h 62"/>
              <a:gd name="T6" fmla="*/ 13 w 45"/>
              <a:gd name="T7" fmla="*/ 29 h 62"/>
              <a:gd name="T8" fmla="*/ 0 w 45"/>
              <a:gd name="T9" fmla="*/ 45 h 62"/>
              <a:gd name="T10" fmla="*/ 40 w 45"/>
              <a:gd name="T11" fmla="*/ 52 h 62"/>
              <a:gd name="T12" fmla="*/ 40 w 45"/>
              <a:gd name="T13" fmla="*/ 50 h 62"/>
              <a:gd name="T14" fmla="*/ 33 w 45"/>
              <a:gd name="T15" fmla="*/ 50 h 62"/>
              <a:gd name="T16" fmla="*/ 33 w 45"/>
              <a:gd name="T17" fmla="*/ 57 h 62"/>
              <a:gd name="T18" fmla="*/ 35 w 45"/>
              <a:gd name="T19" fmla="*/ 57 h 62"/>
              <a:gd name="T20" fmla="*/ 31 w 45"/>
              <a:gd name="T21" fmla="*/ 62 h 62"/>
              <a:gd name="T22" fmla="*/ 28 w 45"/>
              <a:gd name="T23" fmla="*/ 57 h 62"/>
              <a:gd name="T24" fmla="*/ 30 w 45"/>
              <a:gd name="T25" fmla="*/ 57 h 62"/>
              <a:gd name="T26" fmla="*/ 30 w 45"/>
              <a:gd name="T27" fmla="*/ 50 h 62"/>
              <a:gd name="T28" fmla="*/ 23 w 45"/>
              <a:gd name="T29" fmla="*/ 50 h 62"/>
              <a:gd name="T30" fmla="*/ 23 w 45"/>
              <a:gd name="T31" fmla="*/ 52 h 62"/>
              <a:gd name="T32" fmla="*/ 18 w 45"/>
              <a:gd name="T33" fmla="*/ 48 h 62"/>
              <a:gd name="T34" fmla="*/ 23 w 45"/>
              <a:gd name="T35" fmla="*/ 45 h 62"/>
              <a:gd name="T36" fmla="*/ 23 w 45"/>
              <a:gd name="T37" fmla="*/ 47 h 62"/>
              <a:gd name="T38" fmla="*/ 30 w 45"/>
              <a:gd name="T39" fmla="*/ 47 h 62"/>
              <a:gd name="T40" fmla="*/ 30 w 45"/>
              <a:gd name="T41" fmla="*/ 40 h 62"/>
              <a:gd name="T42" fmla="*/ 28 w 45"/>
              <a:gd name="T43" fmla="*/ 40 h 62"/>
              <a:gd name="T44" fmla="*/ 31 w 45"/>
              <a:gd name="T45" fmla="*/ 35 h 62"/>
              <a:gd name="T46" fmla="*/ 35 w 45"/>
              <a:gd name="T47" fmla="*/ 40 h 62"/>
              <a:gd name="T48" fmla="*/ 33 w 45"/>
              <a:gd name="T49" fmla="*/ 40 h 62"/>
              <a:gd name="T50" fmla="*/ 33 w 45"/>
              <a:gd name="T51" fmla="*/ 47 h 62"/>
              <a:gd name="T52" fmla="*/ 40 w 45"/>
              <a:gd name="T53" fmla="*/ 47 h 62"/>
              <a:gd name="T54" fmla="*/ 40 w 45"/>
              <a:gd name="T55" fmla="*/ 45 h 62"/>
              <a:gd name="T56" fmla="*/ 45 w 45"/>
              <a:gd name="T57" fmla="*/ 48 h 62"/>
              <a:gd name="T58" fmla="*/ 40 w 45"/>
              <a:gd name="T59" fmla="*/ 5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" h="62">
                <a:moveTo>
                  <a:pt x="0" y="45"/>
                </a:moveTo>
                <a:lnTo>
                  <a:pt x="0" y="0"/>
                </a:lnTo>
                <a:lnTo>
                  <a:pt x="33" y="29"/>
                </a:lnTo>
                <a:lnTo>
                  <a:pt x="13" y="29"/>
                </a:lnTo>
                <a:lnTo>
                  <a:pt x="0" y="45"/>
                </a:lnTo>
                <a:close/>
                <a:moveTo>
                  <a:pt x="40" y="52"/>
                </a:moveTo>
                <a:lnTo>
                  <a:pt x="40" y="50"/>
                </a:lnTo>
                <a:lnTo>
                  <a:pt x="33" y="50"/>
                </a:lnTo>
                <a:lnTo>
                  <a:pt x="33" y="57"/>
                </a:lnTo>
                <a:lnTo>
                  <a:pt x="35" y="57"/>
                </a:lnTo>
                <a:lnTo>
                  <a:pt x="31" y="62"/>
                </a:lnTo>
                <a:lnTo>
                  <a:pt x="28" y="57"/>
                </a:lnTo>
                <a:lnTo>
                  <a:pt x="30" y="57"/>
                </a:lnTo>
                <a:lnTo>
                  <a:pt x="30" y="50"/>
                </a:lnTo>
                <a:lnTo>
                  <a:pt x="23" y="50"/>
                </a:lnTo>
                <a:lnTo>
                  <a:pt x="23" y="52"/>
                </a:lnTo>
                <a:lnTo>
                  <a:pt x="18" y="48"/>
                </a:lnTo>
                <a:lnTo>
                  <a:pt x="23" y="45"/>
                </a:lnTo>
                <a:lnTo>
                  <a:pt x="23" y="47"/>
                </a:lnTo>
                <a:lnTo>
                  <a:pt x="30" y="47"/>
                </a:lnTo>
                <a:lnTo>
                  <a:pt x="30" y="40"/>
                </a:lnTo>
                <a:lnTo>
                  <a:pt x="28" y="40"/>
                </a:lnTo>
                <a:lnTo>
                  <a:pt x="31" y="35"/>
                </a:lnTo>
                <a:lnTo>
                  <a:pt x="35" y="40"/>
                </a:lnTo>
                <a:lnTo>
                  <a:pt x="33" y="40"/>
                </a:lnTo>
                <a:lnTo>
                  <a:pt x="33" y="47"/>
                </a:lnTo>
                <a:lnTo>
                  <a:pt x="40" y="47"/>
                </a:lnTo>
                <a:lnTo>
                  <a:pt x="40" y="45"/>
                </a:lnTo>
                <a:lnTo>
                  <a:pt x="45" y="48"/>
                </a:lnTo>
                <a:lnTo>
                  <a:pt x="40" y="5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1" name="Freeform 1066">
            <a:extLst>
              <a:ext uri="{FF2B5EF4-FFF2-40B4-BE49-F238E27FC236}">
                <a16:creationId xmlns:a16="http://schemas.microsoft.com/office/drawing/2014/main" id="{353DEAEE-3794-BA40-B382-9455AEC0C032}"/>
              </a:ext>
            </a:extLst>
          </p:cNvPr>
          <p:cNvSpPr>
            <a:spLocks/>
          </p:cNvSpPr>
          <p:nvPr/>
        </p:nvSpPr>
        <p:spPr bwMode="auto">
          <a:xfrm>
            <a:off x="2480280" y="3025234"/>
            <a:ext cx="115329" cy="129035"/>
          </a:xfrm>
          <a:custGeom>
            <a:avLst/>
            <a:gdLst>
              <a:gd name="T0" fmla="*/ 37 w 37"/>
              <a:gd name="T1" fmla="*/ 32 h 50"/>
              <a:gd name="T2" fmla="*/ 15 w 37"/>
              <a:gd name="T3" fmla="*/ 32 h 50"/>
              <a:gd name="T4" fmla="*/ 0 w 37"/>
              <a:gd name="T5" fmla="*/ 50 h 50"/>
              <a:gd name="T6" fmla="*/ 0 w 37"/>
              <a:gd name="T7" fmla="*/ 0 h 50"/>
              <a:gd name="T8" fmla="*/ 37 w 37"/>
              <a:gd name="T9" fmla="*/ 32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" h="50">
                <a:moveTo>
                  <a:pt x="37" y="32"/>
                </a:moveTo>
                <a:lnTo>
                  <a:pt x="15" y="32"/>
                </a:lnTo>
                <a:lnTo>
                  <a:pt x="0" y="50"/>
                </a:lnTo>
                <a:lnTo>
                  <a:pt x="0" y="0"/>
                </a:lnTo>
                <a:lnTo>
                  <a:pt x="37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2" name="Freeform 1067">
            <a:extLst>
              <a:ext uri="{FF2B5EF4-FFF2-40B4-BE49-F238E27FC236}">
                <a16:creationId xmlns:a16="http://schemas.microsoft.com/office/drawing/2014/main" id="{1E08E0D6-2BFE-E14F-B351-899AC6D41A93}"/>
              </a:ext>
            </a:extLst>
          </p:cNvPr>
          <p:cNvSpPr>
            <a:spLocks noEditPoints="1"/>
          </p:cNvSpPr>
          <p:nvPr/>
        </p:nvSpPr>
        <p:spPr bwMode="auto">
          <a:xfrm>
            <a:off x="2114539" y="3014912"/>
            <a:ext cx="187017" cy="149680"/>
          </a:xfrm>
          <a:custGeom>
            <a:avLst/>
            <a:gdLst>
              <a:gd name="T0" fmla="*/ 91 w 96"/>
              <a:gd name="T1" fmla="*/ 34 h 93"/>
              <a:gd name="T2" fmla="*/ 91 w 96"/>
              <a:gd name="T3" fmla="*/ 34 h 93"/>
              <a:gd name="T4" fmla="*/ 91 w 96"/>
              <a:gd name="T5" fmla="*/ 34 h 93"/>
              <a:gd name="T6" fmla="*/ 80 w 96"/>
              <a:gd name="T7" fmla="*/ 14 h 93"/>
              <a:gd name="T8" fmla="*/ 80 w 96"/>
              <a:gd name="T9" fmla="*/ 14 h 93"/>
              <a:gd name="T10" fmla="*/ 80 w 96"/>
              <a:gd name="T11" fmla="*/ 14 h 93"/>
              <a:gd name="T12" fmla="*/ 63 w 96"/>
              <a:gd name="T13" fmla="*/ 2 h 93"/>
              <a:gd name="T14" fmla="*/ 63 w 96"/>
              <a:gd name="T15" fmla="*/ 2 h 93"/>
              <a:gd name="T16" fmla="*/ 63 w 96"/>
              <a:gd name="T17" fmla="*/ 2 h 93"/>
              <a:gd name="T18" fmla="*/ 36 w 96"/>
              <a:gd name="T19" fmla="*/ 6 h 93"/>
              <a:gd name="T20" fmla="*/ 36 w 96"/>
              <a:gd name="T21" fmla="*/ 6 h 93"/>
              <a:gd name="T22" fmla="*/ 36 w 96"/>
              <a:gd name="T23" fmla="*/ 6 h 93"/>
              <a:gd name="T24" fmla="*/ 8 w 96"/>
              <a:gd name="T25" fmla="*/ 49 h 93"/>
              <a:gd name="T26" fmla="*/ 7 w 96"/>
              <a:gd name="T27" fmla="*/ 49 h 93"/>
              <a:gd name="T28" fmla="*/ 8 w 96"/>
              <a:gd name="T29" fmla="*/ 49 h 93"/>
              <a:gd name="T30" fmla="*/ 88 w 96"/>
              <a:gd name="T31" fmla="*/ 48 h 93"/>
              <a:gd name="T32" fmla="*/ 78 w 96"/>
              <a:gd name="T33" fmla="*/ 66 h 93"/>
              <a:gd name="T34" fmla="*/ 71 w 96"/>
              <a:gd name="T35" fmla="*/ 83 h 93"/>
              <a:gd name="T36" fmla="*/ 70 w 96"/>
              <a:gd name="T37" fmla="*/ 83 h 93"/>
              <a:gd name="T38" fmla="*/ 64 w 96"/>
              <a:gd name="T39" fmla="*/ 93 h 93"/>
              <a:gd name="T40" fmla="*/ 32 w 96"/>
              <a:gd name="T41" fmla="*/ 93 h 93"/>
              <a:gd name="T42" fmla="*/ 20 w 96"/>
              <a:gd name="T43" fmla="*/ 76 h 93"/>
              <a:gd name="T44" fmla="*/ 18 w 96"/>
              <a:gd name="T45" fmla="*/ 72 h 93"/>
              <a:gd name="T46" fmla="*/ 17 w 96"/>
              <a:gd name="T47" fmla="*/ 72 h 93"/>
              <a:gd name="T48" fmla="*/ 5 w 96"/>
              <a:gd name="T49" fmla="*/ 60 h 93"/>
              <a:gd name="T50" fmla="*/ 1 w 96"/>
              <a:gd name="T51" fmla="*/ 52 h 93"/>
              <a:gd name="T52" fmla="*/ 8 w 96"/>
              <a:gd name="T53" fmla="*/ 48 h 93"/>
              <a:gd name="T54" fmla="*/ 9 w 96"/>
              <a:gd name="T55" fmla="*/ 48 h 93"/>
              <a:gd name="T56" fmla="*/ 23 w 96"/>
              <a:gd name="T57" fmla="*/ 54 h 93"/>
              <a:gd name="T58" fmla="*/ 26 w 96"/>
              <a:gd name="T59" fmla="*/ 56 h 93"/>
              <a:gd name="T60" fmla="*/ 29 w 96"/>
              <a:gd name="T61" fmla="*/ 58 h 93"/>
              <a:gd name="T62" fmla="*/ 30 w 96"/>
              <a:gd name="T63" fmla="*/ 58 h 93"/>
              <a:gd name="T64" fmla="*/ 31 w 96"/>
              <a:gd name="T65" fmla="*/ 58 h 93"/>
              <a:gd name="T66" fmla="*/ 35 w 96"/>
              <a:gd name="T67" fmla="*/ 48 h 93"/>
              <a:gd name="T68" fmla="*/ 32 w 96"/>
              <a:gd name="T69" fmla="*/ 25 h 93"/>
              <a:gd name="T70" fmla="*/ 31 w 96"/>
              <a:gd name="T71" fmla="*/ 15 h 93"/>
              <a:gd name="T72" fmla="*/ 33 w 96"/>
              <a:gd name="T73" fmla="*/ 6 h 93"/>
              <a:gd name="T74" fmla="*/ 36 w 96"/>
              <a:gd name="T75" fmla="*/ 5 h 93"/>
              <a:gd name="T76" fmla="*/ 43 w 96"/>
              <a:gd name="T77" fmla="*/ 12 h 93"/>
              <a:gd name="T78" fmla="*/ 48 w 96"/>
              <a:gd name="T79" fmla="*/ 36 h 93"/>
              <a:gd name="T80" fmla="*/ 52 w 96"/>
              <a:gd name="T81" fmla="*/ 20 h 93"/>
              <a:gd name="T82" fmla="*/ 57 w 96"/>
              <a:gd name="T83" fmla="*/ 5 h 93"/>
              <a:gd name="T84" fmla="*/ 63 w 96"/>
              <a:gd name="T85" fmla="*/ 0 h 93"/>
              <a:gd name="T86" fmla="*/ 67 w 96"/>
              <a:gd name="T87" fmla="*/ 2 h 93"/>
              <a:gd name="T88" fmla="*/ 67 w 96"/>
              <a:gd name="T89" fmla="*/ 13 h 93"/>
              <a:gd name="T90" fmla="*/ 61 w 96"/>
              <a:gd name="T91" fmla="*/ 43 h 93"/>
              <a:gd name="T92" fmla="*/ 69 w 96"/>
              <a:gd name="T93" fmla="*/ 26 h 93"/>
              <a:gd name="T94" fmla="*/ 73 w 96"/>
              <a:gd name="T95" fmla="*/ 17 h 93"/>
              <a:gd name="T96" fmla="*/ 80 w 96"/>
              <a:gd name="T97" fmla="*/ 12 h 93"/>
              <a:gd name="T98" fmla="*/ 84 w 96"/>
              <a:gd name="T99" fmla="*/ 14 h 93"/>
              <a:gd name="T100" fmla="*/ 84 w 96"/>
              <a:gd name="T101" fmla="*/ 20 h 93"/>
              <a:gd name="T102" fmla="*/ 76 w 96"/>
              <a:gd name="T103" fmla="*/ 45 h 93"/>
              <a:gd name="T104" fmla="*/ 84 w 96"/>
              <a:gd name="T105" fmla="*/ 36 h 93"/>
              <a:gd name="T106" fmla="*/ 91 w 96"/>
              <a:gd name="T107" fmla="*/ 32 h 93"/>
              <a:gd name="T108" fmla="*/ 93 w 96"/>
              <a:gd name="T109" fmla="*/ 33 h 93"/>
              <a:gd name="T110" fmla="*/ 93 w 96"/>
              <a:gd name="T111" fmla="*/ 40 h 93"/>
              <a:gd name="T112" fmla="*/ 88 w 96"/>
              <a:gd name="T113" fmla="*/ 4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6" h="93">
                <a:moveTo>
                  <a:pt x="91" y="34"/>
                </a:moveTo>
                <a:cubicBezTo>
                  <a:pt x="91" y="34"/>
                  <a:pt x="91" y="34"/>
                  <a:pt x="91" y="34"/>
                </a:cubicBezTo>
                <a:cubicBezTo>
                  <a:pt x="91" y="34"/>
                  <a:pt x="91" y="34"/>
                  <a:pt x="91" y="34"/>
                </a:cubicBezTo>
                <a:close/>
                <a:moveTo>
                  <a:pt x="80" y="14"/>
                </a:moveTo>
                <a:cubicBezTo>
                  <a:pt x="80" y="14"/>
                  <a:pt x="80" y="14"/>
                  <a:pt x="80" y="14"/>
                </a:cubicBezTo>
                <a:cubicBezTo>
                  <a:pt x="80" y="14"/>
                  <a:pt x="80" y="14"/>
                  <a:pt x="80" y="14"/>
                </a:cubicBezTo>
                <a:close/>
                <a:moveTo>
                  <a:pt x="63" y="2"/>
                </a:moveTo>
                <a:cubicBezTo>
                  <a:pt x="63" y="2"/>
                  <a:pt x="63" y="2"/>
                  <a:pt x="63" y="2"/>
                </a:cubicBezTo>
                <a:cubicBezTo>
                  <a:pt x="63" y="2"/>
                  <a:pt x="63" y="2"/>
                  <a:pt x="63" y="2"/>
                </a:cubicBezTo>
                <a:close/>
                <a:moveTo>
                  <a:pt x="36" y="6"/>
                </a:move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lose/>
                <a:moveTo>
                  <a:pt x="8" y="49"/>
                </a:moveTo>
                <a:cubicBezTo>
                  <a:pt x="7" y="49"/>
                  <a:pt x="7" y="49"/>
                  <a:pt x="7" y="49"/>
                </a:cubicBezTo>
                <a:cubicBezTo>
                  <a:pt x="8" y="49"/>
                  <a:pt x="8" y="49"/>
                  <a:pt x="8" y="49"/>
                </a:cubicBezTo>
                <a:close/>
                <a:moveTo>
                  <a:pt x="88" y="48"/>
                </a:moveTo>
                <a:cubicBezTo>
                  <a:pt x="85" y="53"/>
                  <a:pt x="80" y="59"/>
                  <a:pt x="78" y="66"/>
                </a:cubicBezTo>
                <a:cubicBezTo>
                  <a:pt x="76" y="70"/>
                  <a:pt x="73" y="77"/>
                  <a:pt x="71" y="83"/>
                </a:cubicBezTo>
                <a:cubicBezTo>
                  <a:pt x="70" y="83"/>
                  <a:pt x="70" y="83"/>
                  <a:pt x="70" y="83"/>
                </a:cubicBezTo>
                <a:cubicBezTo>
                  <a:pt x="69" y="87"/>
                  <a:pt x="67" y="90"/>
                  <a:pt x="64" y="93"/>
                </a:cubicBezTo>
                <a:cubicBezTo>
                  <a:pt x="32" y="93"/>
                  <a:pt x="32" y="93"/>
                  <a:pt x="32" y="93"/>
                </a:cubicBezTo>
                <a:cubicBezTo>
                  <a:pt x="28" y="89"/>
                  <a:pt x="23" y="82"/>
                  <a:pt x="20" y="76"/>
                </a:cubicBezTo>
                <a:cubicBezTo>
                  <a:pt x="19" y="74"/>
                  <a:pt x="18" y="73"/>
                  <a:pt x="18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5" y="69"/>
                  <a:pt x="12" y="64"/>
                  <a:pt x="5" y="60"/>
                </a:cubicBezTo>
                <a:cubicBezTo>
                  <a:pt x="3" y="58"/>
                  <a:pt x="0" y="55"/>
                  <a:pt x="1" y="52"/>
                </a:cubicBezTo>
                <a:cubicBezTo>
                  <a:pt x="2" y="49"/>
                  <a:pt x="4" y="48"/>
                  <a:pt x="8" y="48"/>
                </a:cubicBezTo>
                <a:cubicBezTo>
                  <a:pt x="8" y="48"/>
                  <a:pt x="9" y="48"/>
                  <a:pt x="9" y="48"/>
                </a:cubicBezTo>
                <a:cubicBezTo>
                  <a:pt x="12" y="48"/>
                  <a:pt x="16" y="49"/>
                  <a:pt x="23" y="54"/>
                </a:cubicBezTo>
                <a:cubicBezTo>
                  <a:pt x="26" y="56"/>
                  <a:pt x="26" y="56"/>
                  <a:pt x="26" y="56"/>
                </a:cubicBezTo>
                <a:cubicBezTo>
                  <a:pt x="28" y="58"/>
                  <a:pt x="28" y="58"/>
                  <a:pt x="29" y="58"/>
                </a:cubicBezTo>
                <a:cubicBezTo>
                  <a:pt x="29" y="58"/>
                  <a:pt x="30" y="58"/>
                  <a:pt x="30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3" y="57"/>
                  <a:pt x="34" y="54"/>
                  <a:pt x="35" y="48"/>
                </a:cubicBezTo>
                <a:cubicBezTo>
                  <a:pt x="35" y="45"/>
                  <a:pt x="33" y="33"/>
                  <a:pt x="32" y="25"/>
                </a:cubicBezTo>
                <a:cubicBezTo>
                  <a:pt x="32" y="20"/>
                  <a:pt x="32" y="16"/>
                  <a:pt x="31" y="15"/>
                </a:cubicBezTo>
                <a:cubicBezTo>
                  <a:pt x="31" y="10"/>
                  <a:pt x="32" y="7"/>
                  <a:pt x="33" y="6"/>
                </a:cubicBezTo>
                <a:cubicBezTo>
                  <a:pt x="34" y="5"/>
                  <a:pt x="35" y="5"/>
                  <a:pt x="36" y="5"/>
                </a:cubicBezTo>
                <a:cubicBezTo>
                  <a:pt x="39" y="5"/>
                  <a:pt x="42" y="8"/>
                  <a:pt x="43" y="12"/>
                </a:cubicBezTo>
                <a:cubicBezTo>
                  <a:pt x="43" y="13"/>
                  <a:pt x="46" y="27"/>
                  <a:pt x="48" y="36"/>
                </a:cubicBezTo>
                <a:cubicBezTo>
                  <a:pt x="49" y="31"/>
                  <a:pt x="51" y="25"/>
                  <a:pt x="52" y="20"/>
                </a:cubicBezTo>
                <a:cubicBezTo>
                  <a:pt x="54" y="13"/>
                  <a:pt x="56" y="7"/>
                  <a:pt x="57" y="5"/>
                </a:cubicBezTo>
                <a:cubicBezTo>
                  <a:pt x="58" y="2"/>
                  <a:pt x="60" y="0"/>
                  <a:pt x="63" y="0"/>
                </a:cubicBezTo>
                <a:cubicBezTo>
                  <a:pt x="64" y="0"/>
                  <a:pt x="66" y="1"/>
                  <a:pt x="67" y="2"/>
                </a:cubicBezTo>
                <a:cubicBezTo>
                  <a:pt x="68" y="5"/>
                  <a:pt x="68" y="8"/>
                  <a:pt x="67" y="13"/>
                </a:cubicBezTo>
                <a:cubicBezTo>
                  <a:pt x="66" y="17"/>
                  <a:pt x="61" y="36"/>
                  <a:pt x="61" y="43"/>
                </a:cubicBezTo>
                <a:cubicBezTo>
                  <a:pt x="63" y="39"/>
                  <a:pt x="67" y="32"/>
                  <a:pt x="69" y="26"/>
                </a:cubicBezTo>
                <a:cubicBezTo>
                  <a:pt x="72" y="21"/>
                  <a:pt x="73" y="18"/>
                  <a:pt x="73" y="17"/>
                </a:cubicBezTo>
                <a:cubicBezTo>
                  <a:pt x="76" y="12"/>
                  <a:pt x="79" y="12"/>
                  <a:pt x="80" y="12"/>
                </a:cubicBezTo>
                <a:cubicBezTo>
                  <a:pt x="82" y="12"/>
                  <a:pt x="83" y="12"/>
                  <a:pt x="84" y="14"/>
                </a:cubicBezTo>
                <a:cubicBezTo>
                  <a:pt x="85" y="15"/>
                  <a:pt x="85" y="18"/>
                  <a:pt x="84" y="20"/>
                </a:cubicBezTo>
                <a:cubicBezTo>
                  <a:pt x="83" y="24"/>
                  <a:pt x="79" y="36"/>
                  <a:pt x="76" y="45"/>
                </a:cubicBezTo>
                <a:cubicBezTo>
                  <a:pt x="79" y="42"/>
                  <a:pt x="82" y="38"/>
                  <a:pt x="84" y="36"/>
                </a:cubicBezTo>
                <a:cubicBezTo>
                  <a:pt x="84" y="36"/>
                  <a:pt x="87" y="32"/>
                  <a:pt x="91" y="32"/>
                </a:cubicBezTo>
                <a:cubicBezTo>
                  <a:pt x="92" y="32"/>
                  <a:pt x="93" y="32"/>
                  <a:pt x="93" y="33"/>
                </a:cubicBezTo>
                <a:cubicBezTo>
                  <a:pt x="96" y="35"/>
                  <a:pt x="94" y="38"/>
                  <a:pt x="93" y="40"/>
                </a:cubicBezTo>
                <a:cubicBezTo>
                  <a:pt x="92" y="42"/>
                  <a:pt x="90" y="45"/>
                  <a:pt x="8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3" name="Freeform 1068">
            <a:extLst>
              <a:ext uri="{FF2B5EF4-FFF2-40B4-BE49-F238E27FC236}">
                <a16:creationId xmlns:a16="http://schemas.microsoft.com/office/drawing/2014/main" id="{F4DAED16-58EF-CE42-B026-93A161801C32}"/>
              </a:ext>
            </a:extLst>
          </p:cNvPr>
          <p:cNvSpPr>
            <a:spLocks/>
          </p:cNvSpPr>
          <p:nvPr/>
        </p:nvSpPr>
        <p:spPr bwMode="auto">
          <a:xfrm>
            <a:off x="1757812" y="3026524"/>
            <a:ext cx="183902" cy="126455"/>
          </a:xfrm>
          <a:custGeom>
            <a:avLst/>
            <a:gdLst>
              <a:gd name="T0" fmla="*/ 93 w 94"/>
              <a:gd name="T1" fmla="*/ 34 h 78"/>
              <a:gd name="T2" fmla="*/ 90 w 94"/>
              <a:gd name="T3" fmla="*/ 40 h 78"/>
              <a:gd name="T4" fmla="*/ 84 w 94"/>
              <a:gd name="T5" fmla="*/ 53 h 78"/>
              <a:gd name="T6" fmla="*/ 81 w 94"/>
              <a:gd name="T7" fmla="*/ 57 h 78"/>
              <a:gd name="T8" fmla="*/ 75 w 94"/>
              <a:gd name="T9" fmla="*/ 78 h 78"/>
              <a:gd name="T10" fmla="*/ 30 w 94"/>
              <a:gd name="T11" fmla="*/ 78 h 78"/>
              <a:gd name="T12" fmla="*/ 26 w 94"/>
              <a:gd name="T13" fmla="*/ 62 h 78"/>
              <a:gd name="T14" fmla="*/ 15 w 94"/>
              <a:gd name="T15" fmla="*/ 49 h 78"/>
              <a:gd name="T16" fmla="*/ 26 w 94"/>
              <a:gd name="T17" fmla="*/ 34 h 78"/>
              <a:gd name="T18" fmla="*/ 27 w 94"/>
              <a:gd name="T19" fmla="*/ 30 h 78"/>
              <a:gd name="T20" fmla="*/ 22 w 94"/>
              <a:gd name="T21" fmla="*/ 21 h 78"/>
              <a:gd name="T22" fmla="*/ 29 w 94"/>
              <a:gd name="T23" fmla="*/ 9 h 78"/>
              <a:gd name="T24" fmla="*/ 41 w 94"/>
              <a:gd name="T25" fmla="*/ 16 h 78"/>
              <a:gd name="T26" fmla="*/ 41 w 94"/>
              <a:gd name="T27" fmla="*/ 9 h 78"/>
              <a:gd name="T28" fmla="*/ 50 w 94"/>
              <a:gd name="T29" fmla="*/ 0 h 78"/>
              <a:gd name="T30" fmla="*/ 59 w 94"/>
              <a:gd name="T31" fmla="*/ 9 h 78"/>
              <a:gd name="T32" fmla="*/ 59 w 94"/>
              <a:gd name="T33" fmla="*/ 15 h 78"/>
              <a:gd name="T34" fmla="*/ 61 w 94"/>
              <a:gd name="T35" fmla="*/ 15 h 78"/>
              <a:gd name="T36" fmla="*/ 61 w 94"/>
              <a:gd name="T37" fmla="*/ 15 h 78"/>
              <a:gd name="T38" fmla="*/ 70 w 94"/>
              <a:gd name="T39" fmla="*/ 7 h 78"/>
              <a:gd name="T40" fmla="*/ 78 w 94"/>
              <a:gd name="T41" fmla="*/ 16 h 78"/>
              <a:gd name="T42" fmla="*/ 77 w 94"/>
              <a:gd name="T43" fmla="*/ 23 h 78"/>
              <a:gd name="T44" fmla="*/ 80 w 94"/>
              <a:gd name="T45" fmla="*/ 25 h 78"/>
              <a:gd name="T46" fmla="*/ 89 w 94"/>
              <a:gd name="T47" fmla="*/ 23 h 78"/>
              <a:gd name="T48" fmla="*/ 93 w 94"/>
              <a:gd name="T49" fmla="*/ 3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4" h="78">
                <a:moveTo>
                  <a:pt x="93" y="34"/>
                </a:moveTo>
                <a:cubicBezTo>
                  <a:pt x="90" y="40"/>
                  <a:pt x="90" y="40"/>
                  <a:pt x="90" y="40"/>
                </a:cubicBezTo>
                <a:cubicBezTo>
                  <a:pt x="86" y="50"/>
                  <a:pt x="84" y="53"/>
                  <a:pt x="84" y="53"/>
                </a:cubicBezTo>
                <a:cubicBezTo>
                  <a:pt x="83" y="55"/>
                  <a:pt x="82" y="56"/>
                  <a:pt x="81" y="57"/>
                </a:cubicBezTo>
                <a:cubicBezTo>
                  <a:pt x="75" y="78"/>
                  <a:pt x="75" y="78"/>
                  <a:pt x="75" y="78"/>
                </a:cubicBezTo>
                <a:cubicBezTo>
                  <a:pt x="30" y="78"/>
                  <a:pt x="30" y="78"/>
                  <a:pt x="30" y="78"/>
                </a:cubicBezTo>
                <a:cubicBezTo>
                  <a:pt x="26" y="62"/>
                  <a:pt x="26" y="62"/>
                  <a:pt x="26" y="62"/>
                </a:cubicBezTo>
                <a:cubicBezTo>
                  <a:pt x="26" y="62"/>
                  <a:pt x="21" y="58"/>
                  <a:pt x="15" y="49"/>
                </a:cubicBezTo>
                <a:cubicBezTo>
                  <a:pt x="19" y="54"/>
                  <a:pt x="0" y="27"/>
                  <a:pt x="26" y="34"/>
                </a:cubicBezTo>
                <a:cubicBezTo>
                  <a:pt x="26" y="34"/>
                  <a:pt x="26" y="32"/>
                  <a:pt x="27" y="30"/>
                </a:cubicBezTo>
                <a:cubicBezTo>
                  <a:pt x="25" y="25"/>
                  <a:pt x="22" y="21"/>
                  <a:pt x="22" y="21"/>
                </a:cubicBezTo>
                <a:cubicBezTo>
                  <a:pt x="21" y="16"/>
                  <a:pt x="24" y="11"/>
                  <a:pt x="29" y="9"/>
                </a:cubicBezTo>
                <a:cubicBezTo>
                  <a:pt x="32" y="8"/>
                  <a:pt x="37" y="12"/>
                  <a:pt x="41" y="16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4"/>
                  <a:pt x="45" y="0"/>
                  <a:pt x="50" y="0"/>
                </a:cubicBezTo>
                <a:cubicBezTo>
                  <a:pt x="55" y="0"/>
                  <a:pt x="59" y="4"/>
                  <a:pt x="59" y="9"/>
                </a:cubicBezTo>
                <a:cubicBezTo>
                  <a:pt x="59" y="15"/>
                  <a:pt x="59" y="15"/>
                  <a:pt x="59" y="15"/>
                </a:cubicBezTo>
                <a:cubicBezTo>
                  <a:pt x="60" y="15"/>
                  <a:pt x="60" y="15"/>
                  <a:pt x="61" y="15"/>
                </a:cubicBezTo>
                <a:cubicBezTo>
                  <a:pt x="61" y="15"/>
                  <a:pt x="61" y="15"/>
                  <a:pt x="61" y="15"/>
                </a:cubicBezTo>
                <a:cubicBezTo>
                  <a:pt x="62" y="10"/>
                  <a:pt x="66" y="6"/>
                  <a:pt x="70" y="7"/>
                </a:cubicBezTo>
                <a:cubicBezTo>
                  <a:pt x="75" y="7"/>
                  <a:pt x="79" y="12"/>
                  <a:pt x="78" y="16"/>
                </a:cubicBezTo>
                <a:cubicBezTo>
                  <a:pt x="77" y="23"/>
                  <a:pt x="77" y="23"/>
                  <a:pt x="77" y="23"/>
                </a:cubicBezTo>
                <a:cubicBezTo>
                  <a:pt x="78" y="24"/>
                  <a:pt x="79" y="25"/>
                  <a:pt x="80" y="25"/>
                </a:cubicBezTo>
                <a:cubicBezTo>
                  <a:pt x="82" y="22"/>
                  <a:pt x="86" y="21"/>
                  <a:pt x="89" y="23"/>
                </a:cubicBezTo>
                <a:cubicBezTo>
                  <a:pt x="93" y="25"/>
                  <a:pt x="94" y="30"/>
                  <a:pt x="93" y="3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4" name="Freeform 1069">
            <a:extLst>
              <a:ext uri="{FF2B5EF4-FFF2-40B4-BE49-F238E27FC236}">
                <a16:creationId xmlns:a16="http://schemas.microsoft.com/office/drawing/2014/main" id="{4B56E113-81C9-6845-9473-F7C17AC07163}"/>
              </a:ext>
            </a:extLst>
          </p:cNvPr>
          <p:cNvSpPr>
            <a:spLocks noEditPoints="1"/>
          </p:cNvSpPr>
          <p:nvPr/>
        </p:nvSpPr>
        <p:spPr bwMode="auto">
          <a:xfrm>
            <a:off x="1440979" y="3057599"/>
            <a:ext cx="149615" cy="180649"/>
          </a:xfrm>
          <a:custGeom>
            <a:avLst/>
            <a:gdLst>
              <a:gd name="T0" fmla="*/ 40 w 76"/>
              <a:gd name="T1" fmla="*/ 36 h 112"/>
              <a:gd name="T2" fmla="*/ 40 w 76"/>
              <a:gd name="T3" fmla="*/ 30 h 112"/>
              <a:gd name="T4" fmla="*/ 44 w 76"/>
              <a:gd name="T5" fmla="*/ 20 h 112"/>
              <a:gd name="T6" fmla="*/ 28 w 76"/>
              <a:gd name="T7" fmla="*/ 4 h 112"/>
              <a:gd name="T8" fmla="*/ 12 w 76"/>
              <a:gd name="T9" fmla="*/ 20 h 112"/>
              <a:gd name="T10" fmla="*/ 16 w 76"/>
              <a:gd name="T11" fmla="*/ 30 h 112"/>
              <a:gd name="T12" fmla="*/ 16 w 76"/>
              <a:gd name="T13" fmla="*/ 36 h 112"/>
              <a:gd name="T14" fmla="*/ 8 w 76"/>
              <a:gd name="T15" fmla="*/ 20 h 112"/>
              <a:gd name="T16" fmla="*/ 28 w 76"/>
              <a:gd name="T17" fmla="*/ 0 h 112"/>
              <a:gd name="T18" fmla="*/ 48 w 76"/>
              <a:gd name="T19" fmla="*/ 20 h 112"/>
              <a:gd name="T20" fmla="*/ 40 w 76"/>
              <a:gd name="T21" fmla="*/ 36 h 112"/>
              <a:gd name="T22" fmla="*/ 65 w 76"/>
              <a:gd name="T23" fmla="*/ 112 h 112"/>
              <a:gd name="T24" fmla="*/ 24 w 76"/>
              <a:gd name="T25" fmla="*/ 112 h 112"/>
              <a:gd name="T26" fmla="*/ 24 w 76"/>
              <a:gd name="T27" fmla="*/ 100 h 112"/>
              <a:gd name="T28" fmla="*/ 1 w 76"/>
              <a:gd name="T29" fmla="*/ 68 h 112"/>
              <a:gd name="T30" fmla="*/ 1 w 76"/>
              <a:gd name="T31" fmla="*/ 68 h 112"/>
              <a:gd name="T32" fmla="*/ 0 w 76"/>
              <a:gd name="T33" fmla="*/ 62 h 112"/>
              <a:gd name="T34" fmla="*/ 9 w 76"/>
              <a:gd name="T35" fmla="*/ 55 h 112"/>
              <a:gd name="T36" fmla="*/ 20 w 76"/>
              <a:gd name="T37" fmla="*/ 64 h 112"/>
              <a:gd name="T38" fmla="*/ 20 w 76"/>
              <a:gd name="T39" fmla="*/ 24 h 112"/>
              <a:gd name="T40" fmla="*/ 28 w 76"/>
              <a:gd name="T41" fmla="*/ 16 h 112"/>
              <a:gd name="T42" fmla="*/ 36 w 76"/>
              <a:gd name="T43" fmla="*/ 24 h 112"/>
              <a:gd name="T44" fmla="*/ 36 w 76"/>
              <a:gd name="T45" fmla="*/ 48 h 112"/>
              <a:gd name="T46" fmla="*/ 44 w 76"/>
              <a:gd name="T47" fmla="*/ 48 h 112"/>
              <a:gd name="T48" fmla="*/ 48 w 76"/>
              <a:gd name="T49" fmla="*/ 52 h 112"/>
              <a:gd name="T50" fmla="*/ 56 w 76"/>
              <a:gd name="T51" fmla="*/ 52 h 112"/>
              <a:gd name="T52" fmla="*/ 60 w 76"/>
              <a:gd name="T53" fmla="*/ 56 h 112"/>
              <a:gd name="T54" fmla="*/ 68 w 76"/>
              <a:gd name="T55" fmla="*/ 56 h 112"/>
              <a:gd name="T56" fmla="*/ 73 w 76"/>
              <a:gd name="T57" fmla="*/ 59 h 112"/>
              <a:gd name="T58" fmla="*/ 76 w 76"/>
              <a:gd name="T59" fmla="*/ 64 h 112"/>
              <a:gd name="T60" fmla="*/ 76 w 76"/>
              <a:gd name="T61" fmla="*/ 88 h 112"/>
              <a:gd name="T62" fmla="*/ 65 w 76"/>
              <a:gd name="T6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6" h="112">
                <a:moveTo>
                  <a:pt x="40" y="36"/>
                </a:moveTo>
                <a:cubicBezTo>
                  <a:pt x="40" y="30"/>
                  <a:pt x="40" y="30"/>
                  <a:pt x="40" y="30"/>
                </a:cubicBezTo>
                <a:cubicBezTo>
                  <a:pt x="42" y="28"/>
                  <a:pt x="44" y="24"/>
                  <a:pt x="44" y="20"/>
                </a:cubicBezTo>
                <a:cubicBezTo>
                  <a:pt x="44" y="11"/>
                  <a:pt x="37" y="4"/>
                  <a:pt x="28" y="4"/>
                </a:cubicBezTo>
                <a:cubicBezTo>
                  <a:pt x="19" y="4"/>
                  <a:pt x="12" y="11"/>
                  <a:pt x="12" y="20"/>
                </a:cubicBezTo>
                <a:cubicBezTo>
                  <a:pt x="12" y="24"/>
                  <a:pt x="14" y="28"/>
                  <a:pt x="16" y="30"/>
                </a:cubicBezTo>
                <a:cubicBezTo>
                  <a:pt x="16" y="36"/>
                  <a:pt x="16" y="36"/>
                  <a:pt x="16" y="36"/>
                </a:cubicBezTo>
                <a:cubicBezTo>
                  <a:pt x="11" y="32"/>
                  <a:pt x="8" y="27"/>
                  <a:pt x="8" y="20"/>
                </a:cubicBezTo>
                <a:cubicBezTo>
                  <a:pt x="8" y="9"/>
                  <a:pt x="17" y="0"/>
                  <a:pt x="28" y="0"/>
                </a:cubicBezTo>
                <a:cubicBezTo>
                  <a:pt x="39" y="0"/>
                  <a:pt x="48" y="9"/>
                  <a:pt x="48" y="20"/>
                </a:cubicBezTo>
                <a:cubicBezTo>
                  <a:pt x="48" y="27"/>
                  <a:pt x="45" y="32"/>
                  <a:pt x="40" y="36"/>
                </a:cubicBezTo>
                <a:close/>
                <a:moveTo>
                  <a:pt x="65" y="112"/>
                </a:moveTo>
                <a:cubicBezTo>
                  <a:pt x="24" y="112"/>
                  <a:pt x="24" y="112"/>
                  <a:pt x="24" y="112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0" y="66"/>
                  <a:pt x="0" y="62"/>
                </a:cubicBezTo>
                <a:cubicBezTo>
                  <a:pt x="0" y="59"/>
                  <a:pt x="1" y="55"/>
                  <a:pt x="9" y="55"/>
                </a:cubicBezTo>
                <a:cubicBezTo>
                  <a:pt x="12" y="55"/>
                  <a:pt x="16" y="60"/>
                  <a:pt x="20" y="64"/>
                </a:cubicBezTo>
                <a:cubicBezTo>
                  <a:pt x="20" y="24"/>
                  <a:pt x="20" y="24"/>
                  <a:pt x="20" y="24"/>
                </a:cubicBezTo>
                <a:cubicBezTo>
                  <a:pt x="20" y="21"/>
                  <a:pt x="21" y="16"/>
                  <a:pt x="28" y="16"/>
                </a:cubicBezTo>
                <a:cubicBezTo>
                  <a:pt x="34" y="16"/>
                  <a:pt x="36" y="21"/>
                  <a:pt x="36" y="24"/>
                </a:cubicBezTo>
                <a:cubicBezTo>
                  <a:pt x="36" y="48"/>
                  <a:pt x="36" y="48"/>
                  <a:pt x="36" y="48"/>
                </a:cubicBezTo>
                <a:cubicBezTo>
                  <a:pt x="44" y="48"/>
                  <a:pt x="44" y="48"/>
                  <a:pt x="44" y="48"/>
                </a:cubicBezTo>
                <a:cubicBezTo>
                  <a:pt x="46" y="48"/>
                  <a:pt x="48" y="48"/>
                  <a:pt x="48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8" y="52"/>
                  <a:pt x="59" y="52"/>
                  <a:pt x="6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9" y="56"/>
                  <a:pt x="72" y="57"/>
                  <a:pt x="73" y="59"/>
                </a:cubicBezTo>
                <a:cubicBezTo>
                  <a:pt x="75" y="60"/>
                  <a:pt x="76" y="61"/>
                  <a:pt x="76" y="64"/>
                </a:cubicBezTo>
                <a:cubicBezTo>
                  <a:pt x="76" y="88"/>
                  <a:pt x="76" y="88"/>
                  <a:pt x="76" y="88"/>
                </a:cubicBezTo>
                <a:lnTo>
                  <a:pt x="65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5" name="Freeform 1070">
            <a:extLst>
              <a:ext uri="{FF2B5EF4-FFF2-40B4-BE49-F238E27FC236}">
                <a16:creationId xmlns:a16="http://schemas.microsoft.com/office/drawing/2014/main" id="{6316BD1A-0593-4C4F-909F-5FDA49644C72}"/>
              </a:ext>
            </a:extLst>
          </p:cNvPr>
          <p:cNvSpPr>
            <a:spLocks/>
          </p:cNvSpPr>
          <p:nvPr/>
        </p:nvSpPr>
        <p:spPr bwMode="auto">
          <a:xfrm>
            <a:off x="1165894" y="3012330"/>
            <a:ext cx="149615" cy="154842"/>
          </a:xfrm>
          <a:custGeom>
            <a:avLst/>
            <a:gdLst>
              <a:gd name="T0" fmla="*/ 73 w 76"/>
              <a:gd name="T1" fmla="*/ 43 h 96"/>
              <a:gd name="T2" fmla="*/ 68 w 76"/>
              <a:gd name="T3" fmla="*/ 40 h 96"/>
              <a:gd name="T4" fmla="*/ 60 w 76"/>
              <a:gd name="T5" fmla="*/ 40 h 96"/>
              <a:gd name="T6" fmla="*/ 56 w 76"/>
              <a:gd name="T7" fmla="*/ 36 h 96"/>
              <a:gd name="T8" fmla="*/ 48 w 76"/>
              <a:gd name="T9" fmla="*/ 36 h 96"/>
              <a:gd name="T10" fmla="*/ 44 w 76"/>
              <a:gd name="T11" fmla="*/ 32 h 96"/>
              <a:gd name="T12" fmla="*/ 36 w 76"/>
              <a:gd name="T13" fmla="*/ 32 h 96"/>
              <a:gd name="T14" fmla="*/ 36 w 76"/>
              <a:gd name="T15" fmla="*/ 8 h 96"/>
              <a:gd name="T16" fmla="*/ 28 w 76"/>
              <a:gd name="T17" fmla="*/ 0 h 96"/>
              <a:gd name="T18" fmla="*/ 20 w 76"/>
              <a:gd name="T19" fmla="*/ 8 h 96"/>
              <a:gd name="T20" fmla="*/ 20 w 76"/>
              <a:gd name="T21" fmla="*/ 48 h 96"/>
              <a:gd name="T22" fmla="*/ 9 w 76"/>
              <a:gd name="T23" fmla="*/ 39 h 96"/>
              <a:gd name="T24" fmla="*/ 0 w 76"/>
              <a:gd name="T25" fmla="*/ 46 h 96"/>
              <a:gd name="T26" fmla="*/ 1 w 76"/>
              <a:gd name="T27" fmla="*/ 52 h 96"/>
              <a:gd name="T28" fmla="*/ 1 w 76"/>
              <a:gd name="T29" fmla="*/ 52 h 96"/>
              <a:gd name="T30" fmla="*/ 24 w 76"/>
              <a:gd name="T31" fmla="*/ 84 h 96"/>
              <a:gd name="T32" fmla="*/ 24 w 76"/>
              <a:gd name="T33" fmla="*/ 96 h 96"/>
              <a:gd name="T34" fmla="*/ 65 w 76"/>
              <a:gd name="T35" fmla="*/ 96 h 96"/>
              <a:gd name="T36" fmla="*/ 76 w 76"/>
              <a:gd name="T37" fmla="*/ 72 h 96"/>
              <a:gd name="T38" fmla="*/ 76 w 76"/>
              <a:gd name="T39" fmla="*/ 48 h 96"/>
              <a:gd name="T40" fmla="*/ 73 w 76"/>
              <a:gd name="T41" fmla="*/ 43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76" h="96">
                <a:moveTo>
                  <a:pt x="73" y="43"/>
                </a:moveTo>
                <a:cubicBezTo>
                  <a:pt x="72" y="41"/>
                  <a:pt x="69" y="40"/>
                  <a:pt x="68" y="40"/>
                </a:cubicBezTo>
                <a:cubicBezTo>
                  <a:pt x="60" y="40"/>
                  <a:pt x="60" y="40"/>
                  <a:pt x="60" y="40"/>
                </a:cubicBezTo>
                <a:cubicBezTo>
                  <a:pt x="59" y="36"/>
                  <a:pt x="58" y="36"/>
                  <a:pt x="56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32"/>
                  <a:pt x="46" y="32"/>
                  <a:pt x="44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5"/>
                  <a:pt x="34" y="0"/>
                  <a:pt x="28" y="0"/>
                </a:cubicBezTo>
                <a:cubicBezTo>
                  <a:pt x="21" y="0"/>
                  <a:pt x="20" y="5"/>
                  <a:pt x="20" y="8"/>
                </a:cubicBezTo>
                <a:cubicBezTo>
                  <a:pt x="20" y="48"/>
                  <a:pt x="20" y="48"/>
                  <a:pt x="20" y="48"/>
                </a:cubicBezTo>
                <a:cubicBezTo>
                  <a:pt x="16" y="44"/>
                  <a:pt x="12" y="39"/>
                  <a:pt x="9" y="39"/>
                </a:cubicBezTo>
                <a:cubicBezTo>
                  <a:pt x="1" y="39"/>
                  <a:pt x="0" y="43"/>
                  <a:pt x="0" y="46"/>
                </a:cubicBezTo>
                <a:cubicBezTo>
                  <a:pt x="0" y="50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24" y="84"/>
                  <a:pt x="24" y="84"/>
                  <a:pt x="24" y="84"/>
                </a:cubicBezTo>
                <a:cubicBezTo>
                  <a:pt x="24" y="96"/>
                  <a:pt x="24" y="96"/>
                  <a:pt x="24" y="96"/>
                </a:cubicBezTo>
                <a:cubicBezTo>
                  <a:pt x="65" y="96"/>
                  <a:pt x="65" y="96"/>
                  <a:pt x="65" y="96"/>
                </a:cubicBezTo>
                <a:cubicBezTo>
                  <a:pt x="76" y="72"/>
                  <a:pt x="76" y="72"/>
                  <a:pt x="76" y="72"/>
                </a:cubicBezTo>
                <a:cubicBezTo>
                  <a:pt x="76" y="48"/>
                  <a:pt x="76" y="48"/>
                  <a:pt x="76" y="48"/>
                </a:cubicBezTo>
                <a:cubicBezTo>
                  <a:pt x="76" y="45"/>
                  <a:pt x="75" y="44"/>
                  <a:pt x="73" y="4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6" name="Freeform 1071">
            <a:extLst>
              <a:ext uri="{FF2B5EF4-FFF2-40B4-BE49-F238E27FC236}">
                <a16:creationId xmlns:a16="http://schemas.microsoft.com/office/drawing/2014/main" id="{1A41179B-3C2F-804E-870C-9BE8777A27B4}"/>
              </a:ext>
            </a:extLst>
          </p:cNvPr>
          <p:cNvSpPr>
            <a:spLocks noEditPoints="1"/>
          </p:cNvSpPr>
          <p:nvPr/>
        </p:nvSpPr>
        <p:spPr bwMode="auto">
          <a:xfrm>
            <a:off x="846326" y="3060453"/>
            <a:ext cx="149615" cy="180649"/>
          </a:xfrm>
          <a:custGeom>
            <a:avLst/>
            <a:gdLst>
              <a:gd name="T0" fmla="*/ 17 w 48"/>
              <a:gd name="T1" fmla="*/ 44 h 70"/>
              <a:gd name="T2" fmla="*/ 26 w 48"/>
              <a:gd name="T3" fmla="*/ 63 h 70"/>
              <a:gd name="T4" fmla="*/ 30 w 48"/>
              <a:gd name="T5" fmla="*/ 62 h 70"/>
              <a:gd name="T6" fmla="*/ 21 w 48"/>
              <a:gd name="T7" fmla="*/ 42 h 70"/>
              <a:gd name="T8" fmla="*/ 36 w 48"/>
              <a:gd name="T9" fmla="*/ 41 h 70"/>
              <a:gd name="T10" fmla="*/ 5 w 48"/>
              <a:gd name="T11" fmla="*/ 12 h 70"/>
              <a:gd name="T12" fmla="*/ 5 w 48"/>
              <a:gd name="T13" fmla="*/ 54 h 70"/>
              <a:gd name="T14" fmla="*/ 17 w 48"/>
              <a:gd name="T15" fmla="*/ 44 h 70"/>
              <a:gd name="T16" fmla="*/ 23 w 48"/>
              <a:gd name="T17" fmla="*/ 70 h 70"/>
              <a:gd name="T18" fmla="*/ 15 w 48"/>
              <a:gd name="T19" fmla="*/ 52 h 70"/>
              <a:gd name="T20" fmla="*/ 0 w 48"/>
              <a:gd name="T21" fmla="*/ 65 h 70"/>
              <a:gd name="T22" fmla="*/ 0 w 48"/>
              <a:gd name="T23" fmla="*/ 0 h 70"/>
              <a:gd name="T24" fmla="*/ 48 w 48"/>
              <a:gd name="T25" fmla="*/ 45 h 70"/>
              <a:gd name="T26" fmla="*/ 29 w 48"/>
              <a:gd name="T27" fmla="*/ 46 h 70"/>
              <a:gd name="T28" fmla="*/ 37 w 48"/>
              <a:gd name="T29" fmla="*/ 63 h 70"/>
              <a:gd name="T30" fmla="*/ 23 w 48"/>
              <a:gd name="T31" fmla="*/ 7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8" h="70">
                <a:moveTo>
                  <a:pt x="17" y="44"/>
                </a:moveTo>
                <a:lnTo>
                  <a:pt x="26" y="63"/>
                </a:lnTo>
                <a:lnTo>
                  <a:pt x="30" y="62"/>
                </a:lnTo>
                <a:lnTo>
                  <a:pt x="21" y="42"/>
                </a:lnTo>
                <a:lnTo>
                  <a:pt x="36" y="41"/>
                </a:lnTo>
                <a:lnTo>
                  <a:pt x="5" y="12"/>
                </a:lnTo>
                <a:lnTo>
                  <a:pt x="5" y="54"/>
                </a:lnTo>
                <a:lnTo>
                  <a:pt x="17" y="44"/>
                </a:lnTo>
                <a:close/>
                <a:moveTo>
                  <a:pt x="23" y="70"/>
                </a:moveTo>
                <a:lnTo>
                  <a:pt x="15" y="52"/>
                </a:lnTo>
                <a:lnTo>
                  <a:pt x="0" y="65"/>
                </a:lnTo>
                <a:lnTo>
                  <a:pt x="0" y="0"/>
                </a:lnTo>
                <a:lnTo>
                  <a:pt x="48" y="45"/>
                </a:lnTo>
                <a:lnTo>
                  <a:pt x="29" y="46"/>
                </a:lnTo>
                <a:lnTo>
                  <a:pt x="37" y="63"/>
                </a:lnTo>
                <a:lnTo>
                  <a:pt x="23" y="7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7" name="Freeform 1072">
            <a:extLst>
              <a:ext uri="{FF2B5EF4-FFF2-40B4-BE49-F238E27FC236}">
                <a16:creationId xmlns:a16="http://schemas.microsoft.com/office/drawing/2014/main" id="{CD3EDED8-F6BF-2748-B608-7AAEEB64EA7B}"/>
              </a:ext>
            </a:extLst>
          </p:cNvPr>
          <p:cNvSpPr>
            <a:spLocks/>
          </p:cNvSpPr>
          <p:nvPr/>
        </p:nvSpPr>
        <p:spPr bwMode="auto">
          <a:xfrm>
            <a:off x="559494" y="3005879"/>
            <a:ext cx="130913" cy="167745"/>
          </a:xfrm>
          <a:custGeom>
            <a:avLst/>
            <a:gdLst>
              <a:gd name="T0" fmla="*/ 0 w 42"/>
              <a:gd name="T1" fmla="*/ 0 h 65"/>
              <a:gd name="T2" fmla="*/ 0 w 42"/>
              <a:gd name="T3" fmla="*/ 57 h 65"/>
              <a:gd name="T4" fmla="*/ 13 w 42"/>
              <a:gd name="T5" fmla="*/ 45 h 65"/>
              <a:gd name="T6" fmla="*/ 23 w 42"/>
              <a:gd name="T7" fmla="*/ 65 h 65"/>
              <a:gd name="T8" fmla="*/ 33 w 42"/>
              <a:gd name="T9" fmla="*/ 60 h 65"/>
              <a:gd name="T10" fmla="*/ 24 w 42"/>
              <a:gd name="T11" fmla="*/ 40 h 65"/>
              <a:gd name="T12" fmla="*/ 42 w 42"/>
              <a:gd name="T13" fmla="*/ 40 h 65"/>
              <a:gd name="T14" fmla="*/ 0 w 42"/>
              <a:gd name="T15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" h="65">
                <a:moveTo>
                  <a:pt x="0" y="0"/>
                </a:moveTo>
                <a:lnTo>
                  <a:pt x="0" y="57"/>
                </a:lnTo>
                <a:lnTo>
                  <a:pt x="13" y="45"/>
                </a:lnTo>
                <a:lnTo>
                  <a:pt x="23" y="65"/>
                </a:lnTo>
                <a:lnTo>
                  <a:pt x="33" y="60"/>
                </a:lnTo>
                <a:lnTo>
                  <a:pt x="24" y="40"/>
                </a:lnTo>
                <a:lnTo>
                  <a:pt x="42" y="4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8" name="Freeform 1073">
            <a:extLst>
              <a:ext uri="{FF2B5EF4-FFF2-40B4-BE49-F238E27FC236}">
                <a16:creationId xmlns:a16="http://schemas.microsoft.com/office/drawing/2014/main" id="{1E598049-A1DC-A648-9EAA-4CA0F86B8AD8}"/>
              </a:ext>
            </a:extLst>
          </p:cNvPr>
          <p:cNvSpPr>
            <a:spLocks noEditPoints="1"/>
          </p:cNvSpPr>
          <p:nvPr/>
        </p:nvSpPr>
        <p:spPr bwMode="auto">
          <a:xfrm>
            <a:off x="7046127" y="2198469"/>
            <a:ext cx="192157" cy="201025"/>
          </a:xfrm>
          <a:custGeom>
            <a:avLst/>
            <a:gdLst>
              <a:gd name="T0" fmla="*/ 102 w 105"/>
              <a:gd name="T1" fmla="*/ 60 h 108"/>
              <a:gd name="T2" fmla="*/ 56 w 105"/>
              <a:gd name="T3" fmla="*/ 106 h 108"/>
              <a:gd name="T4" fmla="*/ 49 w 105"/>
              <a:gd name="T5" fmla="*/ 106 h 108"/>
              <a:gd name="T6" fmla="*/ 3 w 105"/>
              <a:gd name="T7" fmla="*/ 60 h 108"/>
              <a:gd name="T8" fmla="*/ 4 w 105"/>
              <a:gd name="T9" fmla="*/ 56 h 108"/>
              <a:gd name="T10" fmla="*/ 16 w 105"/>
              <a:gd name="T11" fmla="*/ 56 h 108"/>
              <a:gd name="T12" fmla="*/ 21 w 105"/>
              <a:gd name="T13" fmla="*/ 50 h 108"/>
              <a:gd name="T14" fmla="*/ 21 w 105"/>
              <a:gd name="T15" fmla="*/ 37 h 108"/>
              <a:gd name="T16" fmla="*/ 26 w 105"/>
              <a:gd name="T17" fmla="*/ 32 h 108"/>
              <a:gd name="T18" fmla="*/ 78 w 105"/>
              <a:gd name="T19" fmla="*/ 32 h 108"/>
              <a:gd name="T20" fmla="*/ 84 w 105"/>
              <a:gd name="T21" fmla="*/ 37 h 108"/>
              <a:gd name="T22" fmla="*/ 84 w 105"/>
              <a:gd name="T23" fmla="*/ 50 h 108"/>
              <a:gd name="T24" fmla="*/ 89 w 105"/>
              <a:gd name="T25" fmla="*/ 56 h 108"/>
              <a:gd name="T26" fmla="*/ 101 w 105"/>
              <a:gd name="T27" fmla="*/ 56 h 108"/>
              <a:gd name="T28" fmla="*/ 102 w 105"/>
              <a:gd name="T29" fmla="*/ 60 h 108"/>
              <a:gd name="T30" fmla="*/ 80 w 105"/>
              <a:gd name="T31" fmla="*/ 28 h 108"/>
              <a:gd name="T32" fmla="*/ 25 w 105"/>
              <a:gd name="T33" fmla="*/ 28 h 108"/>
              <a:gd name="T34" fmla="*/ 21 w 105"/>
              <a:gd name="T35" fmla="*/ 24 h 108"/>
              <a:gd name="T36" fmla="*/ 21 w 105"/>
              <a:gd name="T37" fmla="*/ 20 h 108"/>
              <a:gd name="T38" fmla="*/ 25 w 105"/>
              <a:gd name="T39" fmla="*/ 16 h 108"/>
              <a:gd name="T40" fmla="*/ 80 w 105"/>
              <a:gd name="T41" fmla="*/ 16 h 108"/>
              <a:gd name="T42" fmla="*/ 84 w 105"/>
              <a:gd name="T43" fmla="*/ 20 h 108"/>
              <a:gd name="T44" fmla="*/ 84 w 105"/>
              <a:gd name="T45" fmla="*/ 24 h 108"/>
              <a:gd name="T46" fmla="*/ 80 w 105"/>
              <a:gd name="T47" fmla="*/ 28 h 108"/>
              <a:gd name="T48" fmla="*/ 80 w 105"/>
              <a:gd name="T49" fmla="*/ 12 h 108"/>
              <a:gd name="T50" fmla="*/ 25 w 105"/>
              <a:gd name="T51" fmla="*/ 12 h 108"/>
              <a:gd name="T52" fmla="*/ 21 w 105"/>
              <a:gd name="T53" fmla="*/ 8 h 108"/>
              <a:gd name="T54" fmla="*/ 21 w 105"/>
              <a:gd name="T55" fmla="*/ 4 h 108"/>
              <a:gd name="T56" fmla="*/ 25 w 105"/>
              <a:gd name="T57" fmla="*/ 0 h 108"/>
              <a:gd name="T58" fmla="*/ 80 w 105"/>
              <a:gd name="T59" fmla="*/ 0 h 108"/>
              <a:gd name="T60" fmla="*/ 84 w 105"/>
              <a:gd name="T61" fmla="*/ 4 h 108"/>
              <a:gd name="T62" fmla="*/ 84 w 105"/>
              <a:gd name="T63" fmla="*/ 8 h 108"/>
              <a:gd name="T64" fmla="*/ 80 w 105"/>
              <a:gd name="T65" fmla="*/ 12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05" h="108">
                <a:moveTo>
                  <a:pt x="102" y="60"/>
                </a:moveTo>
                <a:cubicBezTo>
                  <a:pt x="56" y="106"/>
                  <a:pt x="56" y="106"/>
                  <a:pt x="56" y="106"/>
                </a:cubicBezTo>
                <a:cubicBezTo>
                  <a:pt x="54" y="108"/>
                  <a:pt x="51" y="108"/>
                  <a:pt x="49" y="106"/>
                </a:cubicBezTo>
                <a:cubicBezTo>
                  <a:pt x="3" y="60"/>
                  <a:pt x="3" y="60"/>
                  <a:pt x="3" y="60"/>
                </a:cubicBezTo>
                <a:cubicBezTo>
                  <a:pt x="0" y="57"/>
                  <a:pt x="1" y="56"/>
                  <a:pt x="4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9" y="56"/>
                  <a:pt x="21" y="53"/>
                  <a:pt x="21" y="50"/>
                </a:cubicBezTo>
                <a:cubicBezTo>
                  <a:pt x="21" y="37"/>
                  <a:pt x="21" y="37"/>
                  <a:pt x="21" y="37"/>
                </a:cubicBezTo>
                <a:cubicBezTo>
                  <a:pt x="21" y="34"/>
                  <a:pt x="23" y="32"/>
                  <a:pt x="26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81" y="32"/>
                  <a:pt x="84" y="34"/>
                  <a:pt x="84" y="37"/>
                </a:cubicBezTo>
                <a:cubicBezTo>
                  <a:pt x="84" y="50"/>
                  <a:pt x="84" y="50"/>
                  <a:pt x="84" y="50"/>
                </a:cubicBezTo>
                <a:cubicBezTo>
                  <a:pt x="84" y="53"/>
                  <a:pt x="86" y="56"/>
                  <a:pt x="89" y="56"/>
                </a:cubicBezTo>
                <a:cubicBezTo>
                  <a:pt x="101" y="56"/>
                  <a:pt x="101" y="56"/>
                  <a:pt x="101" y="56"/>
                </a:cubicBezTo>
                <a:cubicBezTo>
                  <a:pt x="104" y="56"/>
                  <a:pt x="105" y="57"/>
                  <a:pt x="102" y="60"/>
                </a:cubicBezTo>
                <a:close/>
                <a:moveTo>
                  <a:pt x="80" y="28"/>
                </a:moveTo>
                <a:cubicBezTo>
                  <a:pt x="25" y="28"/>
                  <a:pt x="25" y="28"/>
                  <a:pt x="25" y="28"/>
                </a:cubicBezTo>
                <a:cubicBezTo>
                  <a:pt x="23" y="28"/>
                  <a:pt x="21" y="26"/>
                  <a:pt x="21" y="24"/>
                </a:cubicBezTo>
                <a:cubicBezTo>
                  <a:pt x="21" y="20"/>
                  <a:pt x="21" y="20"/>
                  <a:pt x="21" y="20"/>
                </a:cubicBezTo>
                <a:cubicBezTo>
                  <a:pt x="21" y="18"/>
                  <a:pt x="23" y="16"/>
                  <a:pt x="25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2" y="16"/>
                  <a:pt x="84" y="18"/>
                  <a:pt x="84" y="20"/>
                </a:cubicBezTo>
                <a:cubicBezTo>
                  <a:pt x="84" y="24"/>
                  <a:pt x="84" y="24"/>
                  <a:pt x="84" y="24"/>
                </a:cubicBezTo>
                <a:cubicBezTo>
                  <a:pt x="84" y="26"/>
                  <a:pt x="82" y="28"/>
                  <a:pt x="80" y="28"/>
                </a:cubicBezTo>
                <a:close/>
                <a:moveTo>
                  <a:pt x="80" y="12"/>
                </a:moveTo>
                <a:cubicBezTo>
                  <a:pt x="25" y="12"/>
                  <a:pt x="25" y="12"/>
                  <a:pt x="25" y="12"/>
                </a:cubicBezTo>
                <a:cubicBezTo>
                  <a:pt x="23" y="12"/>
                  <a:pt x="21" y="10"/>
                  <a:pt x="21" y="8"/>
                </a:cubicBezTo>
                <a:cubicBezTo>
                  <a:pt x="21" y="4"/>
                  <a:pt x="21" y="4"/>
                  <a:pt x="21" y="4"/>
                </a:cubicBezTo>
                <a:cubicBezTo>
                  <a:pt x="21" y="2"/>
                  <a:pt x="23" y="0"/>
                  <a:pt x="25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4" y="2"/>
                  <a:pt x="84" y="4"/>
                </a:cubicBezTo>
                <a:cubicBezTo>
                  <a:pt x="84" y="8"/>
                  <a:pt x="84" y="8"/>
                  <a:pt x="84" y="8"/>
                </a:cubicBezTo>
                <a:cubicBezTo>
                  <a:pt x="84" y="10"/>
                  <a:pt x="82" y="12"/>
                  <a:pt x="80" y="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79" name="Freeform 1074">
            <a:extLst>
              <a:ext uri="{FF2B5EF4-FFF2-40B4-BE49-F238E27FC236}">
                <a16:creationId xmlns:a16="http://schemas.microsoft.com/office/drawing/2014/main" id="{B58D4E88-27DA-7F4F-B808-9F2AD03CCA5D}"/>
              </a:ext>
            </a:extLst>
          </p:cNvPr>
          <p:cNvSpPr>
            <a:spLocks noEditPoints="1"/>
          </p:cNvSpPr>
          <p:nvPr/>
        </p:nvSpPr>
        <p:spPr bwMode="auto">
          <a:xfrm>
            <a:off x="6626001" y="2195512"/>
            <a:ext cx="209894" cy="206938"/>
          </a:xfrm>
          <a:custGeom>
            <a:avLst/>
            <a:gdLst>
              <a:gd name="T0" fmla="*/ 36 w 71"/>
              <a:gd name="T1" fmla="*/ 70 h 70"/>
              <a:gd name="T2" fmla="*/ 0 w 71"/>
              <a:gd name="T3" fmla="*/ 40 h 70"/>
              <a:gd name="T4" fmla="*/ 0 w 71"/>
              <a:gd name="T5" fmla="*/ 12 h 70"/>
              <a:gd name="T6" fmla="*/ 36 w 71"/>
              <a:gd name="T7" fmla="*/ 42 h 70"/>
              <a:gd name="T8" fmla="*/ 71 w 71"/>
              <a:gd name="T9" fmla="*/ 12 h 70"/>
              <a:gd name="T10" fmla="*/ 71 w 71"/>
              <a:gd name="T11" fmla="*/ 40 h 70"/>
              <a:gd name="T12" fmla="*/ 36 w 71"/>
              <a:gd name="T13" fmla="*/ 70 h 70"/>
              <a:gd name="T14" fmla="*/ 13 w 71"/>
              <a:gd name="T15" fmla="*/ 17 h 70"/>
              <a:gd name="T16" fmla="*/ 13 w 71"/>
              <a:gd name="T17" fmla="*/ 0 h 70"/>
              <a:gd name="T18" fmla="*/ 36 w 71"/>
              <a:gd name="T19" fmla="*/ 18 h 70"/>
              <a:gd name="T20" fmla="*/ 58 w 71"/>
              <a:gd name="T21" fmla="*/ 0 h 70"/>
              <a:gd name="T22" fmla="*/ 58 w 71"/>
              <a:gd name="T23" fmla="*/ 17 h 70"/>
              <a:gd name="T24" fmla="*/ 36 w 71"/>
              <a:gd name="T25" fmla="*/ 35 h 70"/>
              <a:gd name="T26" fmla="*/ 13 w 71"/>
              <a:gd name="T27" fmla="*/ 17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1" h="70">
                <a:moveTo>
                  <a:pt x="36" y="70"/>
                </a:moveTo>
                <a:lnTo>
                  <a:pt x="0" y="40"/>
                </a:lnTo>
                <a:lnTo>
                  <a:pt x="0" y="12"/>
                </a:lnTo>
                <a:lnTo>
                  <a:pt x="36" y="42"/>
                </a:lnTo>
                <a:lnTo>
                  <a:pt x="71" y="12"/>
                </a:lnTo>
                <a:lnTo>
                  <a:pt x="71" y="40"/>
                </a:lnTo>
                <a:lnTo>
                  <a:pt x="36" y="70"/>
                </a:lnTo>
                <a:close/>
                <a:moveTo>
                  <a:pt x="13" y="17"/>
                </a:moveTo>
                <a:lnTo>
                  <a:pt x="13" y="0"/>
                </a:lnTo>
                <a:lnTo>
                  <a:pt x="36" y="18"/>
                </a:lnTo>
                <a:lnTo>
                  <a:pt x="58" y="0"/>
                </a:lnTo>
                <a:lnTo>
                  <a:pt x="58" y="17"/>
                </a:lnTo>
                <a:lnTo>
                  <a:pt x="36" y="35"/>
                </a:lnTo>
                <a:lnTo>
                  <a:pt x="13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0" name="Freeform 1075">
            <a:extLst>
              <a:ext uri="{FF2B5EF4-FFF2-40B4-BE49-F238E27FC236}">
                <a16:creationId xmlns:a16="http://schemas.microsoft.com/office/drawing/2014/main" id="{82A224B4-8CD0-A148-A60A-BB9AF593C779}"/>
              </a:ext>
            </a:extLst>
          </p:cNvPr>
          <p:cNvSpPr>
            <a:spLocks/>
          </p:cNvSpPr>
          <p:nvPr/>
        </p:nvSpPr>
        <p:spPr bwMode="auto">
          <a:xfrm>
            <a:off x="6202919" y="2202903"/>
            <a:ext cx="192157" cy="192157"/>
          </a:xfrm>
          <a:custGeom>
            <a:avLst/>
            <a:gdLst>
              <a:gd name="T0" fmla="*/ 88 w 104"/>
              <a:gd name="T1" fmla="*/ 0 h 104"/>
              <a:gd name="T2" fmla="*/ 16 w 104"/>
              <a:gd name="T3" fmla="*/ 0 h 104"/>
              <a:gd name="T4" fmla="*/ 0 w 104"/>
              <a:gd name="T5" fmla="*/ 16 h 104"/>
              <a:gd name="T6" fmla="*/ 0 w 104"/>
              <a:gd name="T7" fmla="*/ 88 h 104"/>
              <a:gd name="T8" fmla="*/ 16 w 104"/>
              <a:gd name="T9" fmla="*/ 104 h 104"/>
              <a:gd name="T10" fmla="*/ 44 w 104"/>
              <a:gd name="T11" fmla="*/ 104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24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104 h 104"/>
              <a:gd name="T24" fmla="*/ 88 w 104"/>
              <a:gd name="T25" fmla="*/ 104 h 104"/>
              <a:gd name="T26" fmla="*/ 104 w 104"/>
              <a:gd name="T27" fmla="*/ 88 h 104"/>
              <a:gd name="T28" fmla="*/ 104 w 104"/>
              <a:gd name="T29" fmla="*/ 16 h 104"/>
              <a:gd name="T30" fmla="*/ 88 w 104"/>
              <a:gd name="T31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97"/>
                  <a:pt x="7" y="104"/>
                  <a:pt x="16" y="104"/>
                </a:cubicBezTo>
                <a:cubicBezTo>
                  <a:pt x="44" y="104"/>
                  <a:pt x="44" y="104"/>
                  <a:pt x="44" y="104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24"/>
                  <a:pt x="52" y="24"/>
                  <a:pt x="52" y="24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104"/>
                  <a:pt x="60" y="104"/>
                  <a:pt x="60" y="104"/>
                </a:cubicBezTo>
                <a:cubicBezTo>
                  <a:pt x="88" y="104"/>
                  <a:pt x="88" y="104"/>
                  <a:pt x="88" y="104"/>
                </a:cubicBezTo>
                <a:cubicBezTo>
                  <a:pt x="97" y="104"/>
                  <a:pt x="104" y="97"/>
                  <a:pt x="104" y="88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7"/>
                  <a:pt x="97" y="0"/>
                  <a:pt x="88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1" name="Freeform 1076">
            <a:extLst>
              <a:ext uri="{FF2B5EF4-FFF2-40B4-BE49-F238E27FC236}">
                <a16:creationId xmlns:a16="http://schemas.microsoft.com/office/drawing/2014/main" id="{5038C718-AF01-A34F-BB78-945C07CDCC56}"/>
              </a:ext>
            </a:extLst>
          </p:cNvPr>
          <p:cNvSpPr>
            <a:spLocks/>
          </p:cNvSpPr>
          <p:nvPr/>
        </p:nvSpPr>
        <p:spPr bwMode="auto">
          <a:xfrm>
            <a:off x="5800531" y="2202902"/>
            <a:ext cx="195113" cy="192158"/>
          </a:xfrm>
          <a:custGeom>
            <a:avLst/>
            <a:gdLst>
              <a:gd name="T0" fmla="*/ 88 w 104"/>
              <a:gd name="T1" fmla="*/ 104 h 104"/>
              <a:gd name="T2" fmla="*/ 16 w 104"/>
              <a:gd name="T3" fmla="*/ 104 h 104"/>
              <a:gd name="T4" fmla="*/ 0 w 104"/>
              <a:gd name="T5" fmla="*/ 88 h 104"/>
              <a:gd name="T6" fmla="*/ 0 w 104"/>
              <a:gd name="T7" fmla="*/ 16 h 104"/>
              <a:gd name="T8" fmla="*/ 16 w 104"/>
              <a:gd name="T9" fmla="*/ 0 h 104"/>
              <a:gd name="T10" fmla="*/ 44 w 104"/>
              <a:gd name="T11" fmla="*/ 0 h 104"/>
              <a:gd name="T12" fmla="*/ 44 w 104"/>
              <a:gd name="T13" fmla="*/ 52 h 104"/>
              <a:gd name="T14" fmla="*/ 28 w 104"/>
              <a:gd name="T15" fmla="*/ 52 h 104"/>
              <a:gd name="T16" fmla="*/ 52 w 104"/>
              <a:gd name="T17" fmla="*/ 80 h 104"/>
              <a:gd name="T18" fmla="*/ 76 w 104"/>
              <a:gd name="T19" fmla="*/ 52 h 104"/>
              <a:gd name="T20" fmla="*/ 60 w 104"/>
              <a:gd name="T21" fmla="*/ 52 h 104"/>
              <a:gd name="T22" fmla="*/ 60 w 104"/>
              <a:gd name="T23" fmla="*/ 0 h 104"/>
              <a:gd name="T24" fmla="*/ 88 w 104"/>
              <a:gd name="T25" fmla="*/ 0 h 104"/>
              <a:gd name="T26" fmla="*/ 104 w 104"/>
              <a:gd name="T27" fmla="*/ 16 h 104"/>
              <a:gd name="T28" fmla="*/ 104 w 104"/>
              <a:gd name="T29" fmla="*/ 88 h 104"/>
              <a:gd name="T30" fmla="*/ 88 w 104"/>
              <a:gd name="T31" fmla="*/ 104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" h="104">
                <a:moveTo>
                  <a:pt x="88" y="104"/>
                </a:moveTo>
                <a:cubicBezTo>
                  <a:pt x="16" y="104"/>
                  <a:pt x="16" y="104"/>
                  <a:pt x="16" y="104"/>
                </a:cubicBezTo>
                <a:cubicBezTo>
                  <a:pt x="7" y="104"/>
                  <a:pt x="0" y="97"/>
                  <a:pt x="0" y="88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52"/>
                  <a:pt x="44" y="52"/>
                  <a:pt x="44" y="52"/>
                </a:cubicBezTo>
                <a:cubicBezTo>
                  <a:pt x="28" y="52"/>
                  <a:pt x="28" y="52"/>
                  <a:pt x="28" y="52"/>
                </a:cubicBezTo>
                <a:cubicBezTo>
                  <a:pt x="52" y="80"/>
                  <a:pt x="52" y="80"/>
                  <a:pt x="52" y="80"/>
                </a:cubicBezTo>
                <a:cubicBezTo>
                  <a:pt x="76" y="52"/>
                  <a:pt x="76" y="52"/>
                  <a:pt x="76" y="52"/>
                </a:cubicBezTo>
                <a:cubicBezTo>
                  <a:pt x="60" y="52"/>
                  <a:pt x="60" y="52"/>
                  <a:pt x="60" y="52"/>
                </a:cubicBezTo>
                <a:cubicBezTo>
                  <a:pt x="60" y="0"/>
                  <a:pt x="60" y="0"/>
                  <a:pt x="60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7" y="0"/>
                  <a:pt x="104" y="7"/>
                  <a:pt x="104" y="16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04" y="97"/>
                  <a:pt x="97" y="104"/>
                  <a:pt x="88" y="10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2" name="Freeform 1077">
            <a:extLst>
              <a:ext uri="{FF2B5EF4-FFF2-40B4-BE49-F238E27FC236}">
                <a16:creationId xmlns:a16="http://schemas.microsoft.com/office/drawing/2014/main" id="{00D5F35F-7C1B-5044-9B78-09E78E77F78A}"/>
              </a:ext>
            </a:extLst>
          </p:cNvPr>
          <p:cNvSpPr>
            <a:spLocks noEditPoints="1"/>
          </p:cNvSpPr>
          <p:nvPr/>
        </p:nvSpPr>
        <p:spPr bwMode="auto">
          <a:xfrm>
            <a:off x="5415880" y="2198469"/>
            <a:ext cx="192157" cy="201025"/>
          </a:xfrm>
          <a:custGeom>
            <a:avLst/>
            <a:gdLst>
              <a:gd name="T0" fmla="*/ 96 w 104"/>
              <a:gd name="T1" fmla="*/ 108 h 108"/>
              <a:gd name="T2" fmla="*/ 8 w 104"/>
              <a:gd name="T3" fmla="*/ 108 h 108"/>
              <a:gd name="T4" fmla="*/ 0 w 104"/>
              <a:gd name="T5" fmla="*/ 100 h 108"/>
              <a:gd name="T6" fmla="*/ 0 w 104"/>
              <a:gd name="T7" fmla="*/ 76 h 108"/>
              <a:gd name="T8" fmla="*/ 8 w 104"/>
              <a:gd name="T9" fmla="*/ 68 h 108"/>
              <a:gd name="T10" fmla="*/ 16 w 104"/>
              <a:gd name="T11" fmla="*/ 76 h 108"/>
              <a:gd name="T12" fmla="*/ 16 w 104"/>
              <a:gd name="T13" fmla="*/ 92 h 108"/>
              <a:gd name="T14" fmla="*/ 88 w 104"/>
              <a:gd name="T15" fmla="*/ 92 h 108"/>
              <a:gd name="T16" fmla="*/ 88 w 104"/>
              <a:gd name="T17" fmla="*/ 76 h 108"/>
              <a:gd name="T18" fmla="*/ 96 w 104"/>
              <a:gd name="T19" fmla="*/ 68 h 108"/>
              <a:gd name="T20" fmla="*/ 104 w 104"/>
              <a:gd name="T21" fmla="*/ 76 h 108"/>
              <a:gd name="T22" fmla="*/ 104 w 104"/>
              <a:gd name="T23" fmla="*/ 100 h 108"/>
              <a:gd name="T24" fmla="*/ 96 w 104"/>
              <a:gd name="T25" fmla="*/ 108 h 108"/>
              <a:gd name="T26" fmla="*/ 58 w 104"/>
              <a:gd name="T27" fmla="*/ 78 h 108"/>
              <a:gd name="T28" fmla="*/ 52 w 104"/>
              <a:gd name="T29" fmla="*/ 80 h 108"/>
              <a:gd name="T30" fmla="*/ 46 w 104"/>
              <a:gd name="T31" fmla="*/ 78 h 108"/>
              <a:gd name="T32" fmla="*/ 22 w 104"/>
              <a:gd name="T33" fmla="*/ 54 h 108"/>
              <a:gd name="T34" fmla="*/ 20 w 104"/>
              <a:gd name="T35" fmla="*/ 48 h 108"/>
              <a:gd name="T36" fmla="*/ 22 w 104"/>
              <a:gd name="T37" fmla="*/ 43 h 108"/>
              <a:gd name="T38" fmla="*/ 34 w 104"/>
              <a:gd name="T39" fmla="*/ 43 h 108"/>
              <a:gd name="T40" fmla="*/ 44 w 104"/>
              <a:gd name="T41" fmla="*/ 52 h 108"/>
              <a:gd name="T42" fmla="*/ 44 w 104"/>
              <a:gd name="T43" fmla="*/ 8 h 108"/>
              <a:gd name="T44" fmla="*/ 52 w 104"/>
              <a:gd name="T45" fmla="*/ 0 h 108"/>
              <a:gd name="T46" fmla="*/ 60 w 104"/>
              <a:gd name="T47" fmla="*/ 8 h 108"/>
              <a:gd name="T48" fmla="*/ 60 w 104"/>
              <a:gd name="T49" fmla="*/ 52 h 108"/>
              <a:gd name="T50" fmla="*/ 70 w 104"/>
              <a:gd name="T51" fmla="*/ 43 h 108"/>
              <a:gd name="T52" fmla="*/ 81 w 104"/>
              <a:gd name="T53" fmla="*/ 43 h 108"/>
              <a:gd name="T54" fmla="*/ 81 w 104"/>
              <a:gd name="T55" fmla="*/ 54 h 108"/>
              <a:gd name="T56" fmla="*/ 58 w 104"/>
              <a:gd name="T57" fmla="*/ 7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04" h="108">
                <a:moveTo>
                  <a:pt x="96" y="108"/>
                </a:moveTo>
                <a:cubicBezTo>
                  <a:pt x="8" y="108"/>
                  <a:pt x="8" y="108"/>
                  <a:pt x="8" y="108"/>
                </a:cubicBezTo>
                <a:cubicBezTo>
                  <a:pt x="4" y="108"/>
                  <a:pt x="0" y="104"/>
                  <a:pt x="0" y="100"/>
                </a:cubicBezTo>
                <a:cubicBezTo>
                  <a:pt x="0" y="76"/>
                  <a:pt x="0" y="76"/>
                  <a:pt x="0" y="76"/>
                </a:cubicBezTo>
                <a:cubicBezTo>
                  <a:pt x="0" y="72"/>
                  <a:pt x="4" y="68"/>
                  <a:pt x="8" y="68"/>
                </a:cubicBezTo>
                <a:cubicBezTo>
                  <a:pt x="12" y="68"/>
                  <a:pt x="16" y="72"/>
                  <a:pt x="16" y="76"/>
                </a:cubicBezTo>
                <a:cubicBezTo>
                  <a:pt x="16" y="92"/>
                  <a:pt x="16" y="92"/>
                  <a:pt x="16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76"/>
                  <a:pt x="88" y="76"/>
                  <a:pt x="88" y="76"/>
                </a:cubicBezTo>
                <a:cubicBezTo>
                  <a:pt x="88" y="72"/>
                  <a:pt x="92" y="68"/>
                  <a:pt x="96" y="68"/>
                </a:cubicBezTo>
                <a:cubicBezTo>
                  <a:pt x="100" y="68"/>
                  <a:pt x="104" y="72"/>
                  <a:pt x="104" y="76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104" y="104"/>
                  <a:pt x="100" y="108"/>
                  <a:pt x="96" y="108"/>
                </a:cubicBezTo>
                <a:close/>
                <a:moveTo>
                  <a:pt x="58" y="78"/>
                </a:moveTo>
                <a:cubicBezTo>
                  <a:pt x="56" y="79"/>
                  <a:pt x="54" y="80"/>
                  <a:pt x="52" y="80"/>
                </a:cubicBezTo>
                <a:cubicBezTo>
                  <a:pt x="50" y="80"/>
                  <a:pt x="47" y="79"/>
                  <a:pt x="46" y="78"/>
                </a:cubicBezTo>
                <a:cubicBezTo>
                  <a:pt x="22" y="54"/>
                  <a:pt x="22" y="54"/>
                  <a:pt x="22" y="54"/>
                </a:cubicBezTo>
                <a:cubicBezTo>
                  <a:pt x="21" y="53"/>
                  <a:pt x="20" y="51"/>
                  <a:pt x="20" y="48"/>
                </a:cubicBezTo>
                <a:cubicBezTo>
                  <a:pt x="20" y="46"/>
                  <a:pt x="21" y="44"/>
                  <a:pt x="22" y="43"/>
                </a:cubicBezTo>
                <a:cubicBezTo>
                  <a:pt x="26" y="39"/>
                  <a:pt x="31" y="39"/>
                  <a:pt x="34" y="43"/>
                </a:cubicBezTo>
                <a:cubicBezTo>
                  <a:pt x="44" y="52"/>
                  <a:pt x="44" y="52"/>
                  <a:pt x="44" y="52"/>
                </a:cubicBezTo>
                <a:cubicBezTo>
                  <a:pt x="44" y="8"/>
                  <a:pt x="44" y="8"/>
                  <a:pt x="44" y="8"/>
                </a:cubicBezTo>
                <a:cubicBezTo>
                  <a:pt x="44" y="4"/>
                  <a:pt x="47" y="0"/>
                  <a:pt x="52" y="0"/>
                </a:cubicBezTo>
                <a:cubicBezTo>
                  <a:pt x="57" y="0"/>
                  <a:pt x="60" y="4"/>
                  <a:pt x="60" y="8"/>
                </a:cubicBezTo>
                <a:cubicBezTo>
                  <a:pt x="60" y="52"/>
                  <a:pt x="60" y="52"/>
                  <a:pt x="60" y="52"/>
                </a:cubicBezTo>
                <a:cubicBezTo>
                  <a:pt x="70" y="43"/>
                  <a:pt x="70" y="43"/>
                  <a:pt x="70" y="43"/>
                </a:cubicBezTo>
                <a:cubicBezTo>
                  <a:pt x="73" y="39"/>
                  <a:pt x="78" y="39"/>
                  <a:pt x="81" y="43"/>
                </a:cubicBezTo>
                <a:cubicBezTo>
                  <a:pt x="85" y="46"/>
                  <a:pt x="85" y="51"/>
                  <a:pt x="81" y="54"/>
                </a:cubicBezTo>
                <a:lnTo>
                  <a:pt x="58" y="7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3" name="Freeform 1078">
            <a:extLst>
              <a:ext uri="{FF2B5EF4-FFF2-40B4-BE49-F238E27FC236}">
                <a16:creationId xmlns:a16="http://schemas.microsoft.com/office/drawing/2014/main" id="{6D6C59AD-C256-5D46-B8F8-9BF4FB5DA734}"/>
              </a:ext>
            </a:extLst>
          </p:cNvPr>
          <p:cNvSpPr>
            <a:spLocks noEditPoints="1"/>
          </p:cNvSpPr>
          <p:nvPr/>
        </p:nvSpPr>
        <p:spPr bwMode="auto">
          <a:xfrm>
            <a:off x="5155504" y="2225075"/>
            <a:ext cx="171463" cy="147813"/>
          </a:xfrm>
          <a:custGeom>
            <a:avLst/>
            <a:gdLst>
              <a:gd name="T0" fmla="*/ 5 w 58"/>
              <a:gd name="T1" fmla="*/ 50 h 50"/>
              <a:gd name="T2" fmla="*/ 0 w 58"/>
              <a:gd name="T3" fmla="*/ 50 h 50"/>
              <a:gd name="T4" fmla="*/ 15 w 58"/>
              <a:gd name="T5" fmla="*/ 25 h 50"/>
              <a:gd name="T6" fmla="*/ 0 w 58"/>
              <a:gd name="T7" fmla="*/ 0 h 50"/>
              <a:gd name="T8" fmla="*/ 5 w 58"/>
              <a:gd name="T9" fmla="*/ 0 h 50"/>
              <a:gd name="T10" fmla="*/ 32 w 58"/>
              <a:gd name="T11" fmla="*/ 25 h 50"/>
              <a:gd name="T12" fmla="*/ 5 w 58"/>
              <a:gd name="T13" fmla="*/ 50 h 50"/>
              <a:gd name="T14" fmla="*/ 31 w 58"/>
              <a:gd name="T15" fmla="*/ 50 h 50"/>
              <a:gd name="T16" fmla="*/ 26 w 58"/>
              <a:gd name="T17" fmla="*/ 50 h 50"/>
              <a:gd name="T18" fmla="*/ 41 w 58"/>
              <a:gd name="T19" fmla="*/ 25 h 50"/>
              <a:gd name="T20" fmla="*/ 26 w 58"/>
              <a:gd name="T21" fmla="*/ 0 h 50"/>
              <a:gd name="T22" fmla="*/ 31 w 58"/>
              <a:gd name="T23" fmla="*/ 0 h 50"/>
              <a:gd name="T24" fmla="*/ 58 w 58"/>
              <a:gd name="T25" fmla="*/ 25 h 50"/>
              <a:gd name="T26" fmla="*/ 31 w 58"/>
              <a:gd name="T27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8" h="50">
                <a:moveTo>
                  <a:pt x="5" y="50"/>
                </a:moveTo>
                <a:lnTo>
                  <a:pt x="0" y="50"/>
                </a:lnTo>
                <a:lnTo>
                  <a:pt x="15" y="25"/>
                </a:lnTo>
                <a:lnTo>
                  <a:pt x="0" y="0"/>
                </a:lnTo>
                <a:lnTo>
                  <a:pt x="5" y="0"/>
                </a:lnTo>
                <a:lnTo>
                  <a:pt x="32" y="25"/>
                </a:lnTo>
                <a:lnTo>
                  <a:pt x="5" y="50"/>
                </a:lnTo>
                <a:close/>
                <a:moveTo>
                  <a:pt x="31" y="50"/>
                </a:moveTo>
                <a:lnTo>
                  <a:pt x="26" y="50"/>
                </a:lnTo>
                <a:lnTo>
                  <a:pt x="41" y="25"/>
                </a:lnTo>
                <a:lnTo>
                  <a:pt x="26" y="0"/>
                </a:lnTo>
                <a:lnTo>
                  <a:pt x="31" y="0"/>
                </a:lnTo>
                <a:lnTo>
                  <a:pt x="58" y="25"/>
                </a:lnTo>
                <a:lnTo>
                  <a:pt x="31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4" name="Freeform 1079">
            <a:extLst>
              <a:ext uri="{FF2B5EF4-FFF2-40B4-BE49-F238E27FC236}">
                <a16:creationId xmlns:a16="http://schemas.microsoft.com/office/drawing/2014/main" id="{98B366E4-1C6C-214F-B51A-51F39A4C387F}"/>
              </a:ext>
            </a:extLst>
          </p:cNvPr>
          <p:cNvSpPr>
            <a:spLocks/>
          </p:cNvSpPr>
          <p:nvPr/>
        </p:nvSpPr>
        <p:spPr bwMode="auto">
          <a:xfrm>
            <a:off x="4821108" y="2225075"/>
            <a:ext cx="97558" cy="147813"/>
          </a:xfrm>
          <a:custGeom>
            <a:avLst/>
            <a:gdLst>
              <a:gd name="T0" fmla="*/ 0 w 33"/>
              <a:gd name="T1" fmla="*/ 50 h 50"/>
              <a:gd name="T2" fmla="*/ 5 w 33"/>
              <a:gd name="T3" fmla="*/ 50 h 50"/>
              <a:gd name="T4" fmla="*/ 33 w 33"/>
              <a:gd name="T5" fmla="*/ 25 h 50"/>
              <a:gd name="T6" fmla="*/ 5 w 33"/>
              <a:gd name="T7" fmla="*/ 0 h 50"/>
              <a:gd name="T8" fmla="*/ 0 w 33"/>
              <a:gd name="T9" fmla="*/ 0 h 50"/>
              <a:gd name="T10" fmla="*/ 15 w 33"/>
              <a:gd name="T11" fmla="*/ 25 h 50"/>
              <a:gd name="T12" fmla="*/ 0 w 33"/>
              <a:gd name="T13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" h="50">
                <a:moveTo>
                  <a:pt x="0" y="50"/>
                </a:moveTo>
                <a:lnTo>
                  <a:pt x="5" y="50"/>
                </a:lnTo>
                <a:lnTo>
                  <a:pt x="33" y="25"/>
                </a:lnTo>
                <a:lnTo>
                  <a:pt x="5" y="0"/>
                </a:lnTo>
                <a:lnTo>
                  <a:pt x="0" y="0"/>
                </a:lnTo>
                <a:lnTo>
                  <a:pt x="15" y="25"/>
                </a:lnTo>
                <a:lnTo>
                  <a:pt x="0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5" name="Freeform 1080">
            <a:extLst>
              <a:ext uri="{FF2B5EF4-FFF2-40B4-BE49-F238E27FC236}">
                <a16:creationId xmlns:a16="http://schemas.microsoft.com/office/drawing/2014/main" id="{3C46880C-F638-B741-A6C2-84FABDBA7730}"/>
              </a:ext>
            </a:extLst>
          </p:cNvPr>
          <p:cNvSpPr>
            <a:spLocks/>
          </p:cNvSpPr>
          <p:nvPr/>
        </p:nvSpPr>
        <p:spPr bwMode="auto">
          <a:xfrm>
            <a:off x="4492625" y="2254637"/>
            <a:ext cx="195113" cy="88688"/>
          </a:xfrm>
          <a:custGeom>
            <a:avLst/>
            <a:gdLst>
              <a:gd name="T0" fmla="*/ 104 w 104"/>
              <a:gd name="T1" fmla="*/ 24 h 48"/>
              <a:gd name="T2" fmla="*/ 80 w 104"/>
              <a:gd name="T3" fmla="*/ 48 h 48"/>
              <a:gd name="T4" fmla="*/ 80 w 104"/>
              <a:gd name="T5" fmla="*/ 32 h 48"/>
              <a:gd name="T6" fmla="*/ 30 w 104"/>
              <a:gd name="T7" fmla="*/ 32 h 48"/>
              <a:gd name="T8" fmla="*/ 16 w 104"/>
              <a:gd name="T9" fmla="*/ 40 h 48"/>
              <a:gd name="T10" fmla="*/ 0 w 104"/>
              <a:gd name="T11" fmla="*/ 24 h 48"/>
              <a:gd name="T12" fmla="*/ 16 w 104"/>
              <a:gd name="T13" fmla="*/ 8 h 48"/>
              <a:gd name="T14" fmla="*/ 30 w 104"/>
              <a:gd name="T15" fmla="*/ 16 h 48"/>
              <a:gd name="T16" fmla="*/ 80 w 104"/>
              <a:gd name="T17" fmla="*/ 16 h 48"/>
              <a:gd name="T18" fmla="*/ 80 w 104"/>
              <a:gd name="T19" fmla="*/ 0 h 48"/>
              <a:gd name="T20" fmla="*/ 104 w 104"/>
              <a:gd name="T21" fmla="*/ 24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4" h="48">
                <a:moveTo>
                  <a:pt x="104" y="24"/>
                </a:moveTo>
                <a:cubicBezTo>
                  <a:pt x="80" y="48"/>
                  <a:pt x="80" y="48"/>
                  <a:pt x="80" y="48"/>
                </a:cubicBezTo>
                <a:cubicBezTo>
                  <a:pt x="80" y="32"/>
                  <a:pt x="80" y="32"/>
                  <a:pt x="8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27" y="37"/>
                  <a:pt x="22" y="40"/>
                  <a:pt x="16" y="40"/>
                </a:cubicBezTo>
                <a:cubicBezTo>
                  <a:pt x="7" y="40"/>
                  <a:pt x="0" y="33"/>
                  <a:pt x="0" y="24"/>
                </a:cubicBezTo>
                <a:cubicBezTo>
                  <a:pt x="0" y="15"/>
                  <a:pt x="7" y="8"/>
                  <a:pt x="16" y="8"/>
                </a:cubicBezTo>
                <a:cubicBezTo>
                  <a:pt x="22" y="8"/>
                  <a:pt x="27" y="11"/>
                  <a:pt x="30" y="16"/>
                </a:cubicBezTo>
                <a:cubicBezTo>
                  <a:pt x="80" y="16"/>
                  <a:pt x="80" y="16"/>
                  <a:pt x="80" y="16"/>
                </a:cubicBezTo>
                <a:cubicBezTo>
                  <a:pt x="80" y="0"/>
                  <a:pt x="80" y="0"/>
                  <a:pt x="80" y="0"/>
                </a:cubicBezTo>
                <a:lnTo>
                  <a:pt x="104" y="2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6" name="Freeform 1081">
            <a:extLst>
              <a:ext uri="{FF2B5EF4-FFF2-40B4-BE49-F238E27FC236}">
                <a16:creationId xmlns:a16="http://schemas.microsoft.com/office/drawing/2014/main" id="{3A883AF8-5E81-244A-8241-2945C2AA7081}"/>
              </a:ext>
            </a:extLst>
          </p:cNvPr>
          <p:cNvSpPr>
            <a:spLocks noEditPoints="1"/>
          </p:cNvSpPr>
          <p:nvPr/>
        </p:nvSpPr>
        <p:spPr bwMode="auto">
          <a:xfrm>
            <a:off x="4202573" y="2251681"/>
            <a:ext cx="192157" cy="94600"/>
          </a:xfrm>
          <a:custGeom>
            <a:avLst/>
            <a:gdLst>
              <a:gd name="T0" fmla="*/ 33 w 65"/>
              <a:gd name="T1" fmla="*/ 22 h 32"/>
              <a:gd name="T2" fmla="*/ 0 w 65"/>
              <a:gd name="T3" fmla="*/ 22 h 32"/>
              <a:gd name="T4" fmla="*/ 0 w 65"/>
              <a:gd name="T5" fmla="*/ 10 h 32"/>
              <a:gd name="T6" fmla="*/ 33 w 65"/>
              <a:gd name="T7" fmla="*/ 10 h 32"/>
              <a:gd name="T8" fmla="*/ 33 w 65"/>
              <a:gd name="T9" fmla="*/ 0 h 32"/>
              <a:gd name="T10" fmla="*/ 48 w 65"/>
              <a:gd name="T11" fmla="*/ 16 h 32"/>
              <a:gd name="T12" fmla="*/ 33 w 65"/>
              <a:gd name="T13" fmla="*/ 32 h 32"/>
              <a:gd name="T14" fmla="*/ 33 w 65"/>
              <a:gd name="T15" fmla="*/ 22 h 32"/>
              <a:gd name="T16" fmla="*/ 53 w 65"/>
              <a:gd name="T17" fmla="*/ 32 h 32"/>
              <a:gd name="T18" fmla="*/ 53 w 65"/>
              <a:gd name="T19" fmla="*/ 0 h 32"/>
              <a:gd name="T20" fmla="*/ 65 w 65"/>
              <a:gd name="T21" fmla="*/ 0 h 32"/>
              <a:gd name="T22" fmla="*/ 65 w 65"/>
              <a:gd name="T23" fmla="*/ 32 h 32"/>
              <a:gd name="T24" fmla="*/ 53 w 65"/>
              <a:gd name="T25" fmla="*/ 3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33" y="22"/>
                </a:moveTo>
                <a:lnTo>
                  <a:pt x="0" y="22"/>
                </a:lnTo>
                <a:lnTo>
                  <a:pt x="0" y="10"/>
                </a:lnTo>
                <a:lnTo>
                  <a:pt x="33" y="10"/>
                </a:lnTo>
                <a:lnTo>
                  <a:pt x="33" y="0"/>
                </a:lnTo>
                <a:lnTo>
                  <a:pt x="48" y="16"/>
                </a:lnTo>
                <a:lnTo>
                  <a:pt x="33" y="32"/>
                </a:lnTo>
                <a:lnTo>
                  <a:pt x="33" y="22"/>
                </a:lnTo>
                <a:close/>
                <a:moveTo>
                  <a:pt x="53" y="32"/>
                </a:moveTo>
                <a:lnTo>
                  <a:pt x="53" y="0"/>
                </a:lnTo>
                <a:lnTo>
                  <a:pt x="65" y="0"/>
                </a:lnTo>
                <a:lnTo>
                  <a:pt x="65" y="32"/>
                </a:lnTo>
                <a:lnTo>
                  <a:pt x="53" y="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7" name="Freeform 1082">
            <a:extLst>
              <a:ext uri="{FF2B5EF4-FFF2-40B4-BE49-F238E27FC236}">
                <a16:creationId xmlns:a16="http://schemas.microsoft.com/office/drawing/2014/main" id="{77081BF6-8956-1E42-8BF2-74BDCD1014CF}"/>
              </a:ext>
            </a:extLst>
          </p:cNvPr>
          <p:cNvSpPr>
            <a:spLocks noEditPoints="1"/>
          </p:cNvSpPr>
          <p:nvPr/>
        </p:nvSpPr>
        <p:spPr bwMode="auto">
          <a:xfrm>
            <a:off x="3882959" y="2251681"/>
            <a:ext cx="192157" cy="94600"/>
          </a:xfrm>
          <a:custGeom>
            <a:avLst/>
            <a:gdLst>
              <a:gd name="T0" fmla="*/ 0 w 65"/>
              <a:gd name="T1" fmla="*/ 0 h 32"/>
              <a:gd name="T2" fmla="*/ 12 w 65"/>
              <a:gd name="T3" fmla="*/ 0 h 32"/>
              <a:gd name="T4" fmla="*/ 12 w 65"/>
              <a:gd name="T5" fmla="*/ 32 h 32"/>
              <a:gd name="T6" fmla="*/ 0 w 65"/>
              <a:gd name="T7" fmla="*/ 32 h 32"/>
              <a:gd name="T8" fmla="*/ 0 w 65"/>
              <a:gd name="T9" fmla="*/ 0 h 32"/>
              <a:gd name="T10" fmla="*/ 32 w 65"/>
              <a:gd name="T11" fmla="*/ 22 h 32"/>
              <a:gd name="T12" fmla="*/ 32 w 65"/>
              <a:gd name="T13" fmla="*/ 32 h 32"/>
              <a:gd name="T14" fmla="*/ 17 w 65"/>
              <a:gd name="T15" fmla="*/ 16 h 32"/>
              <a:gd name="T16" fmla="*/ 32 w 65"/>
              <a:gd name="T17" fmla="*/ 0 h 32"/>
              <a:gd name="T18" fmla="*/ 32 w 65"/>
              <a:gd name="T19" fmla="*/ 10 h 32"/>
              <a:gd name="T20" fmla="*/ 65 w 65"/>
              <a:gd name="T21" fmla="*/ 10 h 32"/>
              <a:gd name="T22" fmla="*/ 65 w 65"/>
              <a:gd name="T23" fmla="*/ 22 h 32"/>
              <a:gd name="T24" fmla="*/ 32 w 65"/>
              <a:gd name="T25" fmla="*/ 22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5" h="32">
                <a:moveTo>
                  <a:pt x="0" y="0"/>
                </a:moveTo>
                <a:lnTo>
                  <a:pt x="12" y="0"/>
                </a:lnTo>
                <a:lnTo>
                  <a:pt x="12" y="32"/>
                </a:lnTo>
                <a:lnTo>
                  <a:pt x="0" y="32"/>
                </a:lnTo>
                <a:lnTo>
                  <a:pt x="0" y="0"/>
                </a:lnTo>
                <a:close/>
                <a:moveTo>
                  <a:pt x="32" y="22"/>
                </a:moveTo>
                <a:lnTo>
                  <a:pt x="32" y="32"/>
                </a:lnTo>
                <a:lnTo>
                  <a:pt x="17" y="16"/>
                </a:lnTo>
                <a:lnTo>
                  <a:pt x="32" y="0"/>
                </a:lnTo>
                <a:lnTo>
                  <a:pt x="32" y="10"/>
                </a:lnTo>
                <a:lnTo>
                  <a:pt x="65" y="10"/>
                </a:lnTo>
                <a:lnTo>
                  <a:pt x="65" y="22"/>
                </a:lnTo>
                <a:lnTo>
                  <a:pt x="32" y="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8" name="Freeform 1083">
            <a:extLst>
              <a:ext uri="{FF2B5EF4-FFF2-40B4-BE49-F238E27FC236}">
                <a16:creationId xmlns:a16="http://schemas.microsoft.com/office/drawing/2014/main" id="{84871A06-A5DA-4942-A7F4-752CEA0CE1A9}"/>
              </a:ext>
            </a:extLst>
          </p:cNvPr>
          <p:cNvSpPr>
            <a:spLocks/>
          </p:cNvSpPr>
          <p:nvPr/>
        </p:nvSpPr>
        <p:spPr bwMode="auto">
          <a:xfrm>
            <a:off x="3661014" y="2220640"/>
            <a:ext cx="192157" cy="156683"/>
          </a:xfrm>
          <a:custGeom>
            <a:avLst/>
            <a:gdLst>
              <a:gd name="T0" fmla="*/ 80 w 104"/>
              <a:gd name="T1" fmla="*/ 0 h 84"/>
              <a:gd name="T2" fmla="*/ 56 w 104"/>
              <a:gd name="T3" fmla="*/ 28 h 84"/>
              <a:gd name="T4" fmla="*/ 72 w 104"/>
              <a:gd name="T5" fmla="*/ 28 h 84"/>
              <a:gd name="T6" fmla="*/ 72 w 104"/>
              <a:gd name="T7" fmla="*/ 58 h 84"/>
              <a:gd name="T8" fmla="*/ 62 w 104"/>
              <a:gd name="T9" fmla="*/ 69 h 84"/>
              <a:gd name="T10" fmla="*/ 52 w 104"/>
              <a:gd name="T11" fmla="*/ 58 h 84"/>
              <a:gd name="T12" fmla="*/ 52 w 104"/>
              <a:gd name="T13" fmla="*/ 30 h 84"/>
              <a:gd name="T14" fmla="*/ 26 w 104"/>
              <a:gd name="T15" fmla="*/ 4 h 84"/>
              <a:gd name="T16" fmla="*/ 0 w 104"/>
              <a:gd name="T17" fmla="*/ 30 h 84"/>
              <a:gd name="T18" fmla="*/ 0 w 104"/>
              <a:gd name="T19" fmla="*/ 80 h 84"/>
              <a:gd name="T20" fmla="*/ 16 w 104"/>
              <a:gd name="T21" fmla="*/ 80 h 84"/>
              <a:gd name="T22" fmla="*/ 16 w 104"/>
              <a:gd name="T23" fmla="*/ 30 h 84"/>
              <a:gd name="T24" fmla="*/ 26 w 104"/>
              <a:gd name="T25" fmla="*/ 20 h 84"/>
              <a:gd name="T26" fmla="*/ 36 w 104"/>
              <a:gd name="T27" fmla="*/ 30 h 84"/>
              <a:gd name="T28" fmla="*/ 36 w 104"/>
              <a:gd name="T29" fmla="*/ 58 h 84"/>
              <a:gd name="T30" fmla="*/ 63 w 104"/>
              <a:gd name="T31" fmla="*/ 84 h 84"/>
              <a:gd name="T32" fmla="*/ 89 w 104"/>
              <a:gd name="T33" fmla="*/ 58 h 84"/>
              <a:gd name="T34" fmla="*/ 88 w 104"/>
              <a:gd name="T35" fmla="*/ 28 h 84"/>
              <a:gd name="T36" fmla="*/ 104 w 104"/>
              <a:gd name="T37" fmla="*/ 28 h 84"/>
              <a:gd name="T38" fmla="*/ 80 w 104"/>
              <a:gd name="T39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4" h="84">
                <a:moveTo>
                  <a:pt x="80" y="0"/>
                </a:moveTo>
                <a:cubicBezTo>
                  <a:pt x="56" y="28"/>
                  <a:pt x="56" y="28"/>
                  <a:pt x="56" y="28"/>
                </a:cubicBezTo>
                <a:cubicBezTo>
                  <a:pt x="72" y="28"/>
                  <a:pt x="72" y="28"/>
                  <a:pt x="72" y="28"/>
                </a:cubicBezTo>
                <a:cubicBezTo>
                  <a:pt x="72" y="58"/>
                  <a:pt x="72" y="58"/>
                  <a:pt x="72" y="58"/>
                </a:cubicBezTo>
                <a:cubicBezTo>
                  <a:pt x="72" y="64"/>
                  <a:pt x="68" y="69"/>
                  <a:pt x="62" y="69"/>
                </a:cubicBezTo>
                <a:cubicBezTo>
                  <a:pt x="57" y="69"/>
                  <a:pt x="52" y="64"/>
                  <a:pt x="52" y="58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6"/>
                  <a:pt x="41" y="4"/>
                  <a:pt x="26" y="4"/>
                </a:cubicBezTo>
                <a:cubicBezTo>
                  <a:pt x="12" y="4"/>
                  <a:pt x="0" y="16"/>
                  <a:pt x="0" y="30"/>
                </a:cubicBezTo>
                <a:cubicBezTo>
                  <a:pt x="0" y="80"/>
                  <a:pt x="0" y="80"/>
                  <a:pt x="0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24"/>
                  <a:pt x="20" y="20"/>
                  <a:pt x="26" y="20"/>
                </a:cubicBezTo>
                <a:cubicBezTo>
                  <a:pt x="32" y="20"/>
                  <a:pt x="36" y="24"/>
                  <a:pt x="36" y="30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73"/>
                  <a:pt x="49" y="84"/>
                  <a:pt x="63" y="84"/>
                </a:cubicBezTo>
                <a:cubicBezTo>
                  <a:pt x="78" y="84"/>
                  <a:pt x="89" y="73"/>
                  <a:pt x="89" y="58"/>
                </a:cubicBezTo>
                <a:cubicBezTo>
                  <a:pt x="88" y="28"/>
                  <a:pt x="88" y="28"/>
                  <a:pt x="88" y="28"/>
                </a:cubicBezTo>
                <a:cubicBezTo>
                  <a:pt x="104" y="28"/>
                  <a:pt x="104" y="28"/>
                  <a:pt x="104" y="28"/>
                </a:cubicBezTo>
                <a:lnTo>
                  <a:pt x="8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89" name="Freeform 1084">
            <a:extLst>
              <a:ext uri="{FF2B5EF4-FFF2-40B4-BE49-F238E27FC236}">
                <a16:creationId xmlns:a16="http://schemas.microsoft.com/office/drawing/2014/main" id="{2F3737AB-2031-794C-8C6C-1124A9FF924D}"/>
              </a:ext>
            </a:extLst>
          </p:cNvPr>
          <p:cNvSpPr>
            <a:spLocks/>
          </p:cNvSpPr>
          <p:nvPr/>
        </p:nvSpPr>
        <p:spPr bwMode="auto">
          <a:xfrm>
            <a:off x="3116498" y="2217684"/>
            <a:ext cx="147813" cy="162595"/>
          </a:xfrm>
          <a:custGeom>
            <a:avLst/>
            <a:gdLst>
              <a:gd name="T0" fmla="*/ 50 w 80"/>
              <a:gd name="T1" fmla="*/ 0 h 88"/>
              <a:gd name="T2" fmla="*/ 20 w 80"/>
              <a:gd name="T3" fmla="*/ 30 h 88"/>
              <a:gd name="T4" fmla="*/ 20 w 80"/>
              <a:gd name="T5" fmla="*/ 44 h 88"/>
              <a:gd name="T6" fmla="*/ 0 w 80"/>
              <a:gd name="T7" fmla="*/ 44 h 88"/>
              <a:gd name="T8" fmla="*/ 28 w 80"/>
              <a:gd name="T9" fmla="*/ 81 h 88"/>
              <a:gd name="T10" fmla="*/ 56 w 80"/>
              <a:gd name="T11" fmla="*/ 44 h 88"/>
              <a:gd name="T12" fmla="*/ 36 w 80"/>
              <a:gd name="T13" fmla="*/ 44 h 88"/>
              <a:gd name="T14" fmla="*/ 36 w 80"/>
              <a:gd name="T15" fmla="*/ 30 h 88"/>
              <a:gd name="T16" fmla="*/ 50 w 80"/>
              <a:gd name="T17" fmla="*/ 16 h 88"/>
              <a:gd name="T18" fmla="*/ 64 w 80"/>
              <a:gd name="T19" fmla="*/ 30 h 88"/>
              <a:gd name="T20" fmla="*/ 64 w 80"/>
              <a:gd name="T21" fmla="*/ 88 h 88"/>
              <a:gd name="T22" fmla="*/ 80 w 80"/>
              <a:gd name="T23" fmla="*/ 88 h 88"/>
              <a:gd name="T24" fmla="*/ 80 w 80"/>
              <a:gd name="T25" fmla="*/ 30 h 88"/>
              <a:gd name="T26" fmla="*/ 5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50" y="0"/>
                </a:moveTo>
                <a:cubicBezTo>
                  <a:pt x="34" y="0"/>
                  <a:pt x="20" y="14"/>
                  <a:pt x="20" y="30"/>
                </a:cubicBezTo>
                <a:cubicBezTo>
                  <a:pt x="20" y="44"/>
                  <a:pt x="20" y="44"/>
                  <a:pt x="2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28" y="81"/>
                  <a:pt x="28" y="81"/>
                  <a:pt x="28" y="81"/>
                </a:cubicBezTo>
                <a:cubicBezTo>
                  <a:pt x="56" y="44"/>
                  <a:pt x="56" y="44"/>
                  <a:pt x="56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6" y="30"/>
                  <a:pt x="36" y="30"/>
                  <a:pt x="36" y="30"/>
                </a:cubicBezTo>
                <a:cubicBezTo>
                  <a:pt x="36" y="22"/>
                  <a:pt x="42" y="16"/>
                  <a:pt x="50" y="16"/>
                </a:cubicBezTo>
                <a:cubicBezTo>
                  <a:pt x="58" y="16"/>
                  <a:pt x="64" y="22"/>
                  <a:pt x="64" y="30"/>
                </a:cubicBezTo>
                <a:cubicBezTo>
                  <a:pt x="64" y="88"/>
                  <a:pt x="64" y="88"/>
                  <a:pt x="64" y="88"/>
                </a:cubicBezTo>
                <a:cubicBezTo>
                  <a:pt x="80" y="88"/>
                  <a:pt x="80" y="88"/>
                  <a:pt x="80" y="88"/>
                </a:cubicBezTo>
                <a:cubicBezTo>
                  <a:pt x="80" y="30"/>
                  <a:pt x="80" y="30"/>
                  <a:pt x="80" y="30"/>
                </a:cubicBezTo>
                <a:cubicBezTo>
                  <a:pt x="80" y="14"/>
                  <a:pt x="67" y="0"/>
                  <a:pt x="5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0" name="Freeform 1085">
            <a:extLst>
              <a:ext uri="{FF2B5EF4-FFF2-40B4-BE49-F238E27FC236}">
                <a16:creationId xmlns:a16="http://schemas.microsoft.com/office/drawing/2014/main" id="{44A514B2-3E17-984A-9C8E-70CE01481D9F}"/>
              </a:ext>
            </a:extLst>
          </p:cNvPr>
          <p:cNvSpPr>
            <a:spLocks/>
          </p:cNvSpPr>
          <p:nvPr/>
        </p:nvSpPr>
        <p:spPr bwMode="auto">
          <a:xfrm>
            <a:off x="3027698" y="2217684"/>
            <a:ext cx="147813" cy="162595"/>
          </a:xfrm>
          <a:custGeom>
            <a:avLst/>
            <a:gdLst>
              <a:gd name="T0" fmla="*/ 30 w 80"/>
              <a:gd name="T1" fmla="*/ 0 h 88"/>
              <a:gd name="T2" fmla="*/ 60 w 80"/>
              <a:gd name="T3" fmla="*/ 30 h 88"/>
              <a:gd name="T4" fmla="*/ 60 w 80"/>
              <a:gd name="T5" fmla="*/ 44 h 88"/>
              <a:gd name="T6" fmla="*/ 80 w 80"/>
              <a:gd name="T7" fmla="*/ 44 h 88"/>
              <a:gd name="T8" fmla="*/ 52 w 80"/>
              <a:gd name="T9" fmla="*/ 81 h 88"/>
              <a:gd name="T10" fmla="*/ 24 w 80"/>
              <a:gd name="T11" fmla="*/ 44 h 88"/>
              <a:gd name="T12" fmla="*/ 44 w 80"/>
              <a:gd name="T13" fmla="*/ 44 h 88"/>
              <a:gd name="T14" fmla="*/ 44 w 80"/>
              <a:gd name="T15" fmla="*/ 30 h 88"/>
              <a:gd name="T16" fmla="*/ 30 w 80"/>
              <a:gd name="T17" fmla="*/ 16 h 88"/>
              <a:gd name="T18" fmla="*/ 16 w 80"/>
              <a:gd name="T19" fmla="*/ 30 h 88"/>
              <a:gd name="T20" fmla="*/ 16 w 80"/>
              <a:gd name="T21" fmla="*/ 88 h 88"/>
              <a:gd name="T22" fmla="*/ 0 w 80"/>
              <a:gd name="T23" fmla="*/ 88 h 88"/>
              <a:gd name="T24" fmla="*/ 0 w 80"/>
              <a:gd name="T25" fmla="*/ 30 h 88"/>
              <a:gd name="T26" fmla="*/ 30 w 80"/>
              <a:gd name="T27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0" h="88">
                <a:moveTo>
                  <a:pt x="30" y="0"/>
                </a:moveTo>
                <a:cubicBezTo>
                  <a:pt x="46" y="0"/>
                  <a:pt x="60" y="14"/>
                  <a:pt x="60" y="30"/>
                </a:cubicBezTo>
                <a:cubicBezTo>
                  <a:pt x="60" y="44"/>
                  <a:pt x="60" y="44"/>
                  <a:pt x="6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52" y="81"/>
                  <a:pt x="52" y="81"/>
                  <a:pt x="52" y="81"/>
                </a:cubicBezTo>
                <a:cubicBezTo>
                  <a:pt x="24" y="44"/>
                  <a:pt x="24" y="44"/>
                  <a:pt x="24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22"/>
                  <a:pt x="38" y="16"/>
                  <a:pt x="30" y="16"/>
                </a:cubicBezTo>
                <a:cubicBezTo>
                  <a:pt x="22" y="16"/>
                  <a:pt x="16" y="22"/>
                  <a:pt x="16" y="30"/>
                </a:cubicBezTo>
                <a:cubicBezTo>
                  <a:pt x="16" y="88"/>
                  <a:pt x="16" y="88"/>
                  <a:pt x="16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14"/>
                  <a:pt x="13" y="0"/>
                  <a:pt x="3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1" name="Freeform 1086">
            <a:extLst>
              <a:ext uri="{FF2B5EF4-FFF2-40B4-BE49-F238E27FC236}">
                <a16:creationId xmlns:a16="http://schemas.microsoft.com/office/drawing/2014/main" id="{81745988-FAEA-7149-A2D6-06FB70018AC7}"/>
              </a:ext>
            </a:extLst>
          </p:cNvPr>
          <p:cNvSpPr>
            <a:spLocks/>
          </p:cNvSpPr>
          <p:nvPr/>
        </p:nvSpPr>
        <p:spPr bwMode="auto">
          <a:xfrm>
            <a:off x="2554247" y="2217684"/>
            <a:ext cx="147813" cy="162595"/>
          </a:xfrm>
          <a:custGeom>
            <a:avLst/>
            <a:gdLst>
              <a:gd name="T0" fmla="*/ 59 w 79"/>
              <a:gd name="T1" fmla="*/ 0 h 88"/>
              <a:gd name="T2" fmla="*/ 38 w 79"/>
              <a:gd name="T3" fmla="*/ 28 h 88"/>
              <a:gd name="T4" fmla="*/ 52 w 79"/>
              <a:gd name="T5" fmla="*/ 28 h 88"/>
              <a:gd name="T6" fmla="*/ 52 w 79"/>
              <a:gd name="T7" fmla="*/ 49 h 88"/>
              <a:gd name="T8" fmla="*/ 48 w 79"/>
              <a:gd name="T9" fmla="*/ 48 h 88"/>
              <a:gd name="T10" fmla="*/ 28 w 79"/>
              <a:gd name="T11" fmla="*/ 48 h 88"/>
              <a:gd name="T12" fmla="*/ 28 w 79"/>
              <a:gd name="T13" fmla="*/ 33 h 88"/>
              <a:gd name="T14" fmla="*/ 0 w 79"/>
              <a:gd name="T15" fmla="*/ 54 h 88"/>
              <a:gd name="T16" fmla="*/ 28 w 79"/>
              <a:gd name="T17" fmla="*/ 75 h 88"/>
              <a:gd name="T18" fmla="*/ 28 w 79"/>
              <a:gd name="T19" fmla="*/ 60 h 88"/>
              <a:gd name="T20" fmla="*/ 47 w 79"/>
              <a:gd name="T21" fmla="*/ 60 h 88"/>
              <a:gd name="T22" fmla="*/ 52 w 79"/>
              <a:gd name="T23" fmla="*/ 65 h 88"/>
              <a:gd name="T24" fmla="*/ 52 w 79"/>
              <a:gd name="T25" fmla="*/ 88 h 88"/>
              <a:gd name="T26" fmla="*/ 64 w 79"/>
              <a:gd name="T27" fmla="*/ 88 h 88"/>
              <a:gd name="T28" fmla="*/ 64 w 79"/>
              <a:gd name="T29" fmla="*/ 28 h 88"/>
              <a:gd name="T30" fmla="*/ 79 w 79"/>
              <a:gd name="T31" fmla="*/ 28 h 88"/>
              <a:gd name="T32" fmla="*/ 59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59" y="0"/>
                </a:moveTo>
                <a:cubicBezTo>
                  <a:pt x="38" y="28"/>
                  <a:pt x="38" y="28"/>
                  <a:pt x="38" y="28"/>
                </a:cubicBezTo>
                <a:cubicBezTo>
                  <a:pt x="52" y="28"/>
                  <a:pt x="52" y="28"/>
                  <a:pt x="52" y="28"/>
                </a:cubicBezTo>
                <a:cubicBezTo>
                  <a:pt x="52" y="49"/>
                  <a:pt x="52" y="49"/>
                  <a:pt x="52" y="49"/>
                </a:cubicBezTo>
                <a:cubicBezTo>
                  <a:pt x="50" y="48"/>
                  <a:pt x="48" y="48"/>
                  <a:pt x="48" y="48"/>
                </a:cubicBezTo>
                <a:cubicBezTo>
                  <a:pt x="28" y="48"/>
                  <a:pt x="28" y="48"/>
                  <a:pt x="28" y="48"/>
                </a:cubicBezTo>
                <a:cubicBezTo>
                  <a:pt x="28" y="33"/>
                  <a:pt x="28" y="33"/>
                  <a:pt x="28" y="33"/>
                </a:cubicBezTo>
                <a:cubicBezTo>
                  <a:pt x="0" y="54"/>
                  <a:pt x="0" y="54"/>
                  <a:pt x="0" y="54"/>
                </a:cubicBezTo>
                <a:cubicBezTo>
                  <a:pt x="28" y="75"/>
                  <a:pt x="28" y="75"/>
                  <a:pt x="28" y="75"/>
                </a:cubicBezTo>
                <a:cubicBezTo>
                  <a:pt x="28" y="60"/>
                  <a:pt x="28" y="60"/>
                  <a:pt x="28" y="60"/>
                </a:cubicBezTo>
                <a:cubicBezTo>
                  <a:pt x="47" y="60"/>
                  <a:pt x="47" y="60"/>
                  <a:pt x="47" y="60"/>
                </a:cubicBezTo>
                <a:cubicBezTo>
                  <a:pt x="50" y="60"/>
                  <a:pt x="52" y="62"/>
                  <a:pt x="52" y="65"/>
                </a:cubicBezTo>
                <a:cubicBezTo>
                  <a:pt x="52" y="88"/>
                  <a:pt x="52" y="88"/>
                  <a:pt x="52" y="88"/>
                </a:cubicBezTo>
                <a:cubicBezTo>
                  <a:pt x="64" y="88"/>
                  <a:pt x="64" y="88"/>
                  <a:pt x="64" y="88"/>
                </a:cubicBezTo>
                <a:cubicBezTo>
                  <a:pt x="64" y="28"/>
                  <a:pt x="64" y="28"/>
                  <a:pt x="64" y="28"/>
                </a:cubicBezTo>
                <a:cubicBezTo>
                  <a:pt x="79" y="28"/>
                  <a:pt x="79" y="28"/>
                  <a:pt x="79" y="28"/>
                </a:cubicBezTo>
                <a:lnTo>
                  <a:pt x="5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2" name="Freeform 1087">
            <a:extLst>
              <a:ext uri="{FF2B5EF4-FFF2-40B4-BE49-F238E27FC236}">
                <a16:creationId xmlns:a16="http://schemas.microsoft.com/office/drawing/2014/main" id="{58318ABC-2668-554B-8440-FB6459A52FEB}"/>
              </a:ext>
            </a:extLst>
          </p:cNvPr>
          <p:cNvSpPr>
            <a:spLocks/>
          </p:cNvSpPr>
          <p:nvPr/>
        </p:nvSpPr>
        <p:spPr bwMode="auto">
          <a:xfrm>
            <a:off x="2332303" y="2217684"/>
            <a:ext cx="147813" cy="162595"/>
          </a:xfrm>
          <a:custGeom>
            <a:avLst/>
            <a:gdLst>
              <a:gd name="T0" fmla="*/ 20 w 79"/>
              <a:gd name="T1" fmla="*/ 0 h 88"/>
              <a:gd name="T2" fmla="*/ 41 w 79"/>
              <a:gd name="T3" fmla="*/ 28 h 88"/>
              <a:gd name="T4" fmla="*/ 27 w 79"/>
              <a:gd name="T5" fmla="*/ 28 h 88"/>
              <a:gd name="T6" fmla="*/ 27 w 79"/>
              <a:gd name="T7" fmla="*/ 49 h 88"/>
              <a:gd name="T8" fmla="*/ 31 w 79"/>
              <a:gd name="T9" fmla="*/ 48 h 88"/>
              <a:gd name="T10" fmla="*/ 51 w 79"/>
              <a:gd name="T11" fmla="*/ 48 h 88"/>
              <a:gd name="T12" fmla="*/ 51 w 79"/>
              <a:gd name="T13" fmla="*/ 33 h 88"/>
              <a:gd name="T14" fmla="*/ 79 w 79"/>
              <a:gd name="T15" fmla="*/ 54 h 88"/>
              <a:gd name="T16" fmla="*/ 51 w 79"/>
              <a:gd name="T17" fmla="*/ 75 h 88"/>
              <a:gd name="T18" fmla="*/ 51 w 79"/>
              <a:gd name="T19" fmla="*/ 60 h 88"/>
              <a:gd name="T20" fmla="*/ 32 w 79"/>
              <a:gd name="T21" fmla="*/ 60 h 88"/>
              <a:gd name="T22" fmla="*/ 27 w 79"/>
              <a:gd name="T23" fmla="*/ 65 h 88"/>
              <a:gd name="T24" fmla="*/ 27 w 79"/>
              <a:gd name="T25" fmla="*/ 88 h 88"/>
              <a:gd name="T26" fmla="*/ 15 w 79"/>
              <a:gd name="T27" fmla="*/ 88 h 88"/>
              <a:gd name="T28" fmla="*/ 15 w 79"/>
              <a:gd name="T29" fmla="*/ 28 h 88"/>
              <a:gd name="T30" fmla="*/ 0 w 79"/>
              <a:gd name="T31" fmla="*/ 28 h 88"/>
              <a:gd name="T32" fmla="*/ 20 w 79"/>
              <a:gd name="T33" fmla="*/ 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9" h="88">
                <a:moveTo>
                  <a:pt x="20" y="0"/>
                </a:moveTo>
                <a:cubicBezTo>
                  <a:pt x="41" y="28"/>
                  <a:pt x="41" y="28"/>
                  <a:pt x="41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7" y="49"/>
                  <a:pt x="27" y="49"/>
                  <a:pt x="27" y="49"/>
                </a:cubicBezTo>
                <a:cubicBezTo>
                  <a:pt x="29" y="48"/>
                  <a:pt x="31" y="48"/>
                  <a:pt x="3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33"/>
                  <a:pt x="51" y="33"/>
                  <a:pt x="51" y="33"/>
                </a:cubicBezTo>
                <a:cubicBezTo>
                  <a:pt x="79" y="54"/>
                  <a:pt x="79" y="54"/>
                  <a:pt x="79" y="54"/>
                </a:cubicBezTo>
                <a:cubicBezTo>
                  <a:pt x="51" y="75"/>
                  <a:pt x="51" y="75"/>
                  <a:pt x="51" y="75"/>
                </a:cubicBezTo>
                <a:cubicBezTo>
                  <a:pt x="51" y="60"/>
                  <a:pt x="51" y="60"/>
                  <a:pt x="51" y="60"/>
                </a:cubicBezTo>
                <a:cubicBezTo>
                  <a:pt x="32" y="60"/>
                  <a:pt x="32" y="60"/>
                  <a:pt x="32" y="60"/>
                </a:cubicBezTo>
                <a:cubicBezTo>
                  <a:pt x="29" y="60"/>
                  <a:pt x="27" y="62"/>
                  <a:pt x="27" y="65"/>
                </a:cubicBezTo>
                <a:cubicBezTo>
                  <a:pt x="27" y="88"/>
                  <a:pt x="27" y="88"/>
                  <a:pt x="27" y="88"/>
                </a:cubicBezTo>
                <a:cubicBezTo>
                  <a:pt x="15" y="88"/>
                  <a:pt x="15" y="88"/>
                  <a:pt x="15" y="88"/>
                </a:cubicBezTo>
                <a:cubicBezTo>
                  <a:pt x="15" y="28"/>
                  <a:pt x="15" y="28"/>
                  <a:pt x="15" y="28"/>
                </a:cubicBezTo>
                <a:cubicBezTo>
                  <a:pt x="0" y="28"/>
                  <a:pt x="0" y="28"/>
                  <a:pt x="0" y="28"/>
                </a:cubicBezTo>
                <a:lnTo>
                  <a:pt x="2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3" name="Freeform 1088">
            <a:extLst>
              <a:ext uri="{FF2B5EF4-FFF2-40B4-BE49-F238E27FC236}">
                <a16:creationId xmlns:a16="http://schemas.microsoft.com/office/drawing/2014/main" id="{0090DF4D-F37B-144D-B202-C239BD8307AA}"/>
              </a:ext>
            </a:extLst>
          </p:cNvPr>
          <p:cNvSpPr>
            <a:spLocks/>
          </p:cNvSpPr>
          <p:nvPr/>
        </p:nvSpPr>
        <p:spPr bwMode="auto">
          <a:xfrm>
            <a:off x="1775963" y="2214728"/>
            <a:ext cx="118250" cy="168507"/>
          </a:xfrm>
          <a:custGeom>
            <a:avLst/>
            <a:gdLst>
              <a:gd name="T0" fmla="*/ 24 w 64"/>
              <a:gd name="T1" fmla="*/ 42 h 91"/>
              <a:gd name="T2" fmla="*/ 0 w 64"/>
              <a:gd name="T3" fmla="*/ 21 h 91"/>
              <a:gd name="T4" fmla="*/ 24 w 64"/>
              <a:gd name="T5" fmla="*/ 0 h 91"/>
              <a:gd name="T6" fmla="*/ 24 w 64"/>
              <a:gd name="T7" fmla="*/ 15 h 91"/>
              <a:gd name="T8" fmla="*/ 64 w 64"/>
              <a:gd name="T9" fmla="*/ 55 h 91"/>
              <a:gd name="T10" fmla="*/ 64 w 64"/>
              <a:gd name="T11" fmla="*/ 91 h 91"/>
              <a:gd name="T12" fmla="*/ 52 w 64"/>
              <a:gd name="T13" fmla="*/ 91 h 91"/>
              <a:gd name="T14" fmla="*/ 52 w 64"/>
              <a:gd name="T15" fmla="*/ 55 h 91"/>
              <a:gd name="T16" fmla="*/ 24 w 64"/>
              <a:gd name="T17" fmla="*/ 27 h 91"/>
              <a:gd name="T18" fmla="*/ 24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24" y="42"/>
                </a:moveTo>
                <a:cubicBezTo>
                  <a:pt x="0" y="21"/>
                  <a:pt x="0" y="21"/>
                  <a:pt x="0" y="21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15"/>
                  <a:pt x="24" y="15"/>
                  <a:pt x="24" y="15"/>
                </a:cubicBezTo>
                <a:cubicBezTo>
                  <a:pt x="35" y="17"/>
                  <a:pt x="64" y="19"/>
                  <a:pt x="64" y="55"/>
                </a:cubicBezTo>
                <a:cubicBezTo>
                  <a:pt x="64" y="91"/>
                  <a:pt x="64" y="91"/>
                  <a:pt x="64" y="91"/>
                </a:cubicBezTo>
                <a:cubicBezTo>
                  <a:pt x="52" y="91"/>
                  <a:pt x="52" y="91"/>
                  <a:pt x="52" y="91"/>
                </a:cubicBezTo>
                <a:cubicBezTo>
                  <a:pt x="52" y="55"/>
                  <a:pt x="52" y="55"/>
                  <a:pt x="52" y="55"/>
                </a:cubicBezTo>
                <a:cubicBezTo>
                  <a:pt x="52" y="55"/>
                  <a:pt x="55" y="27"/>
                  <a:pt x="24" y="27"/>
                </a:cubicBezTo>
                <a:lnTo>
                  <a:pt x="24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4" name="Freeform 1089">
            <a:extLst>
              <a:ext uri="{FF2B5EF4-FFF2-40B4-BE49-F238E27FC236}">
                <a16:creationId xmlns:a16="http://schemas.microsoft.com/office/drawing/2014/main" id="{B0162D57-AEE3-F44A-8033-F9B81AFF35C3}"/>
              </a:ext>
            </a:extLst>
          </p:cNvPr>
          <p:cNvSpPr>
            <a:spLocks/>
          </p:cNvSpPr>
          <p:nvPr/>
        </p:nvSpPr>
        <p:spPr bwMode="auto">
          <a:xfrm>
            <a:off x="1716725" y="2214728"/>
            <a:ext cx="118250" cy="168507"/>
          </a:xfrm>
          <a:custGeom>
            <a:avLst/>
            <a:gdLst>
              <a:gd name="T0" fmla="*/ 40 w 64"/>
              <a:gd name="T1" fmla="*/ 42 h 91"/>
              <a:gd name="T2" fmla="*/ 64 w 64"/>
              <a:gd name="T3" fmla="*/ 21 h 91"/>
              <a:gd name="T4" fmla="*/ 40 w 64"/>
              <a:gd name="T5" fmla="*/ 0 h 91"/>
              <a:gd name="T6" fmla="*/ 40 w 64"/>
              <a:gd name="T7" fmla="*/ 15 h 91"/>
              <a:gd name="T8" fmla="*/ 0 w 64"/>
              <a:gd name="T9" fmla="*/ 55 h 91"/>
              <a:gd name="T10" fmla="*/ 0 w 64"/>
              <a:gd name="T11" fmla="*/ 91 h 91"/>
              <a:gd name="T12" fmla="*/ 12 w 64"/>
              <a:gd name="T13" fmla="*/ 91 h 91"/>
              <a:gd name="T14" fmla="*/ 12 w 64"/>
              <a:gd name="T15" fmla="*/ 55 h 91"/>
              <a:gd name="T16" fmla="*/ 40 w 64"/>
              <a:gd name="T17" fmla="*/ 27 h 91"/>
              <a:gd name="T18" fmla="*/ 40 w 64"/>
              <a:gd name="T19" fmla="*/ 42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4" h="91">
                <a:moveTo>
                  <a:pt x="40" y="42"/>
                </a:moveTo>
                <a:cubicBezTo>
                  <a:pt x="64" y="21"/>
                  <a:pt x="64" y="21"/>
                  <a:pt x="64" y="21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15"/>
                  <a:pt x="40" y="15"/>
                  <a:pt x="40" y="15"/>
                </a:cubicBezTo>
                <a:cubicBezTo>
                  <a:pt x="29" y="17"/>
                  <a:pt x="0" y="19"/>
                  <a:pt x="0" y="55"/>
                </a:cubicBezTo>
                <a:cubicBezTo>
                  <a:pt x="0" y="91"/>
                  <a:pt x="0" y="91"/>
                  <a:pt x="0" y="91"/>
                </a:cubicBezTo>
                <a:cubicBezTo>
                  <a:pt x="12" y="91"/>
                  <a:pt x="12" y="91"/>
                  <a:pt x="12" y="91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9" y="27"/>
                  <a:pt x="40" y="27"/>
                </a:cubicBezTo>
                <a:lnTo>
                  <a:pt x="40" y="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5" name="Freeform 1090">
            <a:extLst>
              <a:ext uri="{FF2B5EF4-FFF2-40B4-BE49-F238E27FC236}">
                <a16:creationId xmlns:a16="http://schemas.microsoft.com/office/drawing/2014/main" id="{8EDE8C41-E81C-6246-AA93-C657E1BB8FEC}"/>
              </a:ext>
            </a:extLst>
          </p:cNvPr>
          <p:cNvSpPr>
            <a:spLocks/>
          </p:cNvSpPr>
          <p:nvPr/>
        </p:nvSpPr>
        <p:spPr bwMode="auto">
          <a:xfrm>
            <a:off x="1207795" y="2219162"/>
            <a:ext cx="198070" cy="159638"/>
          </a:xfrm>
          <a:custGeom>
            <a:avLst/>
            <a:gdLst>
              <a:gd name="T0" fmla="*/ 20 w 108"/>
              <a:gd name="T1" fmla="*/ 23 h 87"/>
              <a:gd name="T2" fmla="*/ 48 w 108"/>
              <a:gd name="T3" fmla="*/ 48 h 87"/>
              <a:gd name="T4" fmla="*/ 48 w 108"/>
              <a:gd name="T5" fmla="*/ 87 h 87"/>
              <a:gd name="T6" fmla="*/ 60 w 108"/>
              <a:gd name="T7" fmla="*/ 87 h 87"/>
              <a:gd name="T8" fmla="*/ 60 w 108"/>
              <a:gd name="T9" fmla="*/ 47 h 87"/>
              <a:gd name="T10" fmla="*/ 88 w 108"/>
              <a:gd name="T11" fmla="*/ 23 h 87"/>
              <a:gd name="T12" fmla="*/ 88 w 108"/>
              <a:gd name="T13" fmla="*/ 34 h 87"/>
              <a:gd name="T14" fmla="*/ 108 w 108"/>
              <a:gd name="T15" fmla="*/ 17 h 87"/>
              <a:gd name="T16" fmla="*/ 88 w 108"/>
              <a:gd name="T17" fmla="*/ 0 h 87"/>
              <a:gd name="T18" fmla="*/ 88 w 108"/>
              <a:gd name="T19" fmla="*/ 11 h 87"/>
              <a:gd name="T20" fmla="*/ 54 w 108"/>
              <a:gd name="T21" fmla="*/ 28 h 87"/>
              <a:gd name="T22" fmla="*/ 20 w 108"/>
              <a:gd name="T23" fmla="*/ 11 h 87"/>
              <a:gd name="T24" fmla="*/ 20 w 108"/>
              <a:gd name="T25" fmla="*/ 0 h 87"/>
              <a:gd name="T26" fmla="*/ 0 w 108"/>
              <a:gd name="T27" fmla="*/ 17 h 87"/>
              <a:gd name="T28" fmla="*/ 20 w 108"/>
              <a:gd name="T29" fmla="*/ 34 h 87"/>
              <a:gd name="T30" fmla="*/ 20 w 108"/>
              <a:gd name="T31" fmla="*/ 2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8" h="87">
                <a:moveTo>
                  <a:pt x="20" y="23"/>
                </a:moveTo>
                <a:cubicBezTo>
                  <a:pt x="44" y="23"/>
                  <a:pt x="48" y="40"/>
                  <a:pt x="48" y="48"/>
                </a:cubicBezTo>
                <a:cubicBezTo>
                  <a:pt x="48" y="48"/>
                  <a:pt x="48" y="87"/>
                  <a:pt x="48" y="87"/>
                </a:cubicBezTo>
                <a:cubicBezTo>
                  <a:pt x="60" y="87"/>
                  <a:pt x="60" y="87"/>
                  <a:pt x="60" y="87"/>
                </a:cubicBezTo>
                <a:cubicBezTo>
                  <a:pt x="60" y="47"/>
                  <a:pt x="60" y="47"/>
                  <a:pt x="60" y="47"/>
                </a:cubicBezTo>
                <a:cubicBezTo>
                  <a:pt x="61" y="39"/>
                  <a:pt x="64" y="23"/>
                  <a:pt x="88" y="23"/>
                </a:cubicBezTo>
                <a:cubicBezTo>
                  <a:pt x="88" y="34"/>
                  <a:pt x="88" y="34"/>
                  <a:pt x="88" y="34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11"/>
                  <a:pt x="88" y="11"/>
                  <a:pt x="88" y="11"/>
                </a:cubicBezTo>
                <a:cubicBezTo>
                  <a:pt x="80" y="12"/>
                  <a:pt x="63" y="14"/>
                  <a:pt x="54" y="28"/>
                </a:cubicBezTo>
                <a:cubicBezTo>
                  <a:pt x="45" y="14"/>
                  <a:pt x="28" y="12"/>
                  <a:pt x="20" y="11"/>
                </a:cubicBezTo>
                <a:cubicBezTo>
                  <a:pt x="20" y="0"/>
                  <a:pt x="20" y="0"/>
                  <a:pt x="20" y="0"/>
                </a:cubicBezTo>
                <a:cubicBezTo>
                  <a:pt x="0" y="17"/>
                  <a:pt x="0" y="17"/>
                  <a:pt x="0" y="17"/>
                </a:cubicBezTo>
                <a:cubicBezTo>
                  <a:pt x="20" y="34"/>
                  <a:pt x="20" y="34"/>
                  <a:pt x="20" y="34"/>
                </a:cubicBezTo>
                <a:lnTo>
                  <a:pt x="20" y="2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6" name="Freeform 1091">
            <a:extLst>
              <a:ext uri="{FF2B5EF4-FFF2-40B4-BE49-F238E27FC236}">
                <a16:creationId xmlns:a16="http://schemas.microsoft.com/office/drawing/2014/main" id="{AFEB00C8-C97E-F947-8E04-A32855FF9F9E}"/>
              </a:ext>
            </a:extLst>
          </p:cNvPr>
          <p:cNvSpPr>
            <a:spLocks noEditPoints="1"/>
          </p:cNvSpPr>
          <p:nvPr/>
        </p:nvSpPr>
        <p:spPr bwMode="auto">
          <a:xfrm>
            <a:off x="948242" y="2214728"/>
            <a:ext cx="118250" cy="192157"/>
          </a:xfrm>
          <a:custGeom>
            <a:avLst/>
            <a:gdLst>
              <a:gd name="T0" fmla="*/ 29 w 40"/>
              <a:gd name="T1" fmla="*/ 65 h 65"/>
              <a:gd name="T2" fmla="*/ 40 w 40"/>
              <a:gd name="T3" fmla="*/ 51 h 65"/>
              <a:gd name="T4" fmla="*/ 33 w 40"/>
              <a:gd name="T5" fmla="*/ 51 h 65"/>
              <a:gd name="T6" fmla="*/ 33 w 40"/>
              <a:gd name="T7" fmla="*/ 19 h 65"/>
              <a:gd name="T8" fmla="*/ 25 w 40"/>
              <a:gd name="T9" fmla="*/ 19 h 65"/>
              <a:gd name="T10" fmla="*/ 25 w 40"/>
              <a:gd name="T11" fmla="*/ 51 h 65"/>
              <a:gd name="T12" fmla="*/ 18 w 40"/>
              <a:gd name="T13" fmla="*/ 51 h 65"/>
              <a:gd name="T14" fmla="*/ 29 w 40"/>
              <a:gd name="T15" fmla="*/ 65 h 65"/>
              <a:gd name="T16" fmla="*/ 11 w 40"/>
              <a:gd name="T17" fmla="*/ 0 h 65"/>
              <a:gd name="T18" fmla="*/ 0 w 40"/>
              <a:gd name="T19" fmla="*/ 14 h 65"/>
              <a:gd name="T20" fmla="*/ 7 w 40"/>
              <a:gd name="T21" fmla="*/ 14 h 65"/>
              <a:gd name="T22" fmla="*/ 7 w 40"/>
              <a:gd name="T23" fmla="*/ 46 h 65"/>
              <a:gd name="T24" fmla="*/ 15 w 40"/>
              <a:gd name="T25" fmla="*/ 46 h 65"/>
              <a:gd name="T26" fmla="*/ 15 w 40"/>
              <a:gd name="T27" fmla="*/ 14 h 65"/>
              <a:gd name="T28" fmla="*/ 23 w 40"/>
              <a:gd name="T29" fmla="*/ 14 h 65"/>
              <a:gd name="T30" fmla="*/ 11 w 40"/>
              <a:gd name="T31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65">
                <a:moveTo>
                  <a:pt x="29" y="65"/>
                </a:moveTo>
                <a:lnTo>
                  <a:pt x="40" y="51"/>
                </a:lnTo>
                <a:lnTo>
                  <a:pt x="33" y="51"/>
                </a:lnTo>
                <a:lnTo>
                  <a:pt x="33" y="19"/>
                </a:lnTo>
                <a:lnTo>
                  <a:pt x="25" y="19"/>
                </a:lnTo>
                <a:lnTo>
                  <a:pt x="25" y="51"/>
                </a:lnTo>
                <a:lnTo>
                  <a:pt x="18" y="51"/>
                </a:lnTo>
                <a:lnTo>
                  <a:pt x="29" y="65"/>
                </a:lnTo>
                <a:close/>
                <a:moveTo>
                  <a:pt x="11" y="0"/>
                </a:moveTo>
                <a:lnTo>
                  <a:pt x="0" y="14"/>
                </a:lnTo>
                <a:lnTo>
                  <a:pt x="7" y="14"/>
                </a:lnTo>
                <a:lnTo>
                  <a:pt x="7" y="46"/>
                </a:lnTo>
                <a:lnTo>
                  <a:pt x="15" y="46"/>
                </a:lnTo>
                <a:lnTo>
                  <a:pt x="15" y="14"/>
                </a:lnTo>
                <a:lnTo>
                  <a:pt x="23" y="14"/>
                </a:lnTo>
                <a:lnTo>
                  <a:pt x="1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7" name="Freeform 1092">
            <a:extLst>
              <a:ext uri="{FF2B5EF4-FFF2-40B4-BE49-F238E27FC236}">
                <a16:creationId xmlns:a16="http://schemas.microsoft.com/office/drawing/2014/main" id="{4726E614-406B-9D4D-B36C-728A29DA2F25}"/>
              </a:ext>
            </a:extLst>
          </p:cNvPr>
          <p:cNvSpPr>
            <a:spLocks noEditPoints="1"/>
          </p:cNvSpPr>
          <p:nvPr/>
        </p:nvSpPr>
        <p:spPr bwMode="auto">
          <a:xfrm>
            <a:off x="550829" y="2239856"/>
            <a:ext cx="192157" cy="118250"/>
          </a:xfrm>
          <a:custGeom>
            <a:avLst/>
            <a:gdLst>
              <a:gd name="T0" fmla="*/ 65 w 65"/>
              <a:gd name="T1" fmla="*/ 12 h 40"/>
              <a:gd name="T2" fmla="*/ 51 w 65"/>
              <a:gd name="T3" fmla="*/ 0 h 40"/>
              <a:gd name="T4" fmla="*/ 51 w 65"/>
              <a:gd name="T5" fmla="*/ 8 h 40"/>
              <a:gd name="T6" fmla="*/ 19 w 65"/>
              <a:gd name="T7" fmla="*/ 8 h 40"/>
              <a:gd name="T8" fmla="*/ 19 w 65"/>
              <a:gd name="T9" fmla="*/ 15 h 40"/>
              <a:gd name="T10" fmla="*/ 51 w 65"/>
              <a:gd name="T11" fmla="*/ 15 h 40"/>
              <a:gd name="T12" fmla="*/ 51 w 65"/>
              <a:gd name="T13" fmla="*/ 23 h 40"/>
              <a:gd name="T14" fmla="*/ 65 w 65"/>
              <a:gd name="T15" fmla="*/ 12 h 40"/>
              <a:gd name="T16" fmla="*/ 0 w 65"/>
              <a:gd name="T17" fmla="*/ 29 h 40"/>
              <a:gd name="T18" fmla="*/ 14 w 65"/>
              <a:gd name="T19" fmla="*/ 40 h 40"/>
              <a:gd name="T20" fmla="*/ 14 w 65"/>
              <a:gd name="T21" fmla="*/ 33 h 40"/>
              <a:gd name="T22" fmla="*/ 46 w 65"/>
              <a:gd name="T23" fmla="*/ 33 h 40"/>
              <a:gd name="T24" fmla="*/ 46 w 65"/>
              <a:gd name="T25" fmla="*/ 25 h 40"/>
              <a:gd name="T26" fmla="*/ 14 w 65"/>
              <a:gd name="T27" fmla="*/ 25 h 40"/>
              <a:gd name="T28" fmla="*/ 14 w 65"/>
              <a:gd name="T29" fmla="*/ 18 h 40"/>
              <a:gd name="T30" fmla="*/ 0 w 65"/>
              <a:gd name="T31" fmla="*/ 29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5" h="40">
                <a:moveTo>
                  <a:pt x="65" y="12"/>
                </a:moveTo>
                <a:lnTo>
                  <a:pt x="51" y="0"/>
                </a:lnTo>
                <a:lnTo>
                  <a:pt x="51" y="8"/>
                </a:lnTo>
                <a:lnTo>
                  <a:pt x="19" y="8"/>
                </a:lnTo>
                <a:lnTo>
                  <a:pt x="19" y="15"/>
                </a:lnTo>
                <a:lnTo>
                  <a:pt x="51" y="15"/>
                </a:lnTo>
                <a:lnTo>
                  <a:pt x="51" y="23"/>
                </a:lnTo>
                <a:lnTo>
                  <a:pt x="65" y="12"/>
                </a:lnTo>
                <a:close/>
                <a:moveTo>
                  <a:pt x="0" y="29"/>
                </a:moveTo>
                <a:lnTo>
                  <a:pt x="14" y="40"/>
                </a:lnTo>
                <a:lnTo>
                  <a:pt x="14" y="33"/>
                </a:lnTo>
                <a:lnTo>
                  <a:pt x="46" y="33"/>
                </a:lnTo>
                <a:lnTo>
                  <a:pt x="46" y="25"/>
                </a:lnTo>
                <a:lnTo>
                  <a:pt x="14" y="25"/>
                </a:lnTo>
                <a:lnTo>
                  <a:pt x="14" y="18"/>
                </a:lnTo>
                <a:lnTo>
                  <a:pt x="0" y="2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8" name="Freeform 1093">
            <a:extLst>
              <a:ext uri="{FF2B5EF4-FFF2-40B4-BE49-F238E27FC236}">
                <a16:creationId xmlns:a16="http://schemas.microsoft.com/office/drawing/2014/main" id="{4111BAC7-B3D4-AB4F-A7A4-1FD5F343DE1B}"/>
              </a:ext>
            </a:extLst>
          </p:cNvPr>
          <p:cNvSpPr>
            <a:spLocks/>
          </p:cNvSpPr>
          <p:nvPr/>
        </p:nvSpPr>
        <p:spPr bwMode="auto">
          <a:xfrm>
            <a:off x="8144015" y="1890032"/>
            <a:ext cx="94600" cy="198069"/>
          </a:xfrm>
          <a:custGeom>
            <a:avLst/>
            <a:gdLst>
              <a:gd name="T0" fmla="*/ 16 w 32"/>
              <a:gd name="T1" fmla="*/ 67 h 67"/>
              <a:gd name="T2" fmla="*/ 32 w 32"/>
              <a:gd name="T3" fmla="*/ 50 h 67"/>
              <a:gd name="T4" fmla="*/ 22 w 32"/>
              <a:gd name="T5" fmla="*/ 50 h 67"/>
              <a:gd name="T6" fmla="*/ 22 w 32"/>
              <a:gd name="T7" fmla="*/ 17 h 67"/>
              <a:gd name="T8" fmla="*/ 32 w 32"/>
              <a:gd name="T9" fmla="*/ 17 h 67"/>
              <a:gd name="T10" fmla="*/ 16 w 32"/>
              <a:gd name="T11" fmla="*/ 0 h 67"/>
              <a:gd name="T12" fmla="*/ 0 w 32"/>
              <a:gd name="T13" fmla="*/ 17 h 67"/>
              <a:gd name="T14" fmla="*/ 10 w 32"/>
              <a:gd name="T15" fmla="*/ 17 h 67"/>
              <a:gd name="T16" fmla="*/ 10 w 32"/>
              <a:gd name="T17" fmla="*/ 50 h 67"/>
              <a:gd name="T18" fmla="*/ 0 w 32"/>
              <a:gd name="T19" fmla="*/ 50 h 67"/>
              <a:gd name="T20" fmla="*/ 16 w 32"/>
              <a:gd name="T21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" h="67">
                <a:moveTo>
                  <a:pt x="16" y="67"/>
                </a:moveTo>
                <a:lnTo>
                  <a:pt x="32" y="50"/>
                </a:lnTo>
                <a:lnTo>
                  <a:pt x="22" y="50"/>
                </a:lnTo>
                <a:lnTo>
                  <a:pt x="22" y="17"/>
                </a:lnTo>
                <a:lnTo>
                  <a:pt x="32" y="17"/>
                </a:lnTo>
                <a:lnTo>
                  <a:pt x="16" y="0"/>
                </a:lnTo>
                <a:lnTo>
                  <a:pt x="0" y="17"/>
                </a:lnTo>
                <a:lnTo>
                  <a:pt x="10" y="17"/>
                </a:lnTo>
                <a:lnTo>
                  <a:pt x="10" y="50"/>
                </a:lnTo>
                <a:lnTo>
                  <a:pt x="0" y="50"/>
                </a:lnTo>
                <a:lnTo>
                  <a:pt x="16" y="6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299" name="Freeform 1094">
            <a:extLst>
              <a:ext uri="{FF2B5EF4-FFF2-40B4-BE49-F238E27FC236}">
                <a16:creationId xmlns:a16="http://schemas.microsoft.com/office/drawing/2014/main" id="{80F9A39E-211A-584A-B530-3935E93811C0}"/>
              </a:ext>
            </a:extLst>
          </p:cNvPr>
          <p:cNvSpPr>
            <a:spLocks/>
          </p:cNvSpPr>
          <p:nvPr/>
        </p:nvSpPr>
        <p:spPr bwMode="auto">
          <a:xfrm>
            <a:off x="8004957" y="1940287"/>
            <a:ext cx="198070" cy="97558"/>
          </a:xfrm>
          <a:custGeom>
            <a:avLst/>
            <a:gdLst>
              <a:gd name="T0" fmla="*/ 67 w 67"/>
              <a:gd name="T1" fmla="*/ 16 h 33"/>
              <a:gd name="T2" fmla="*/ 50 w 67"/>
              <a:gd name="T3" fmla="*/ 0 h 33"/>
              <a:gd name="T4" fmla="*/ 50 w 67"/>
              <a:gd name="T5" fmla="*/ 10 h 33"/>
              <a:gd name="T6" fmla="*/ 17 w 67"/>
              <a:gd name="T7" fmla="*/ 10 h 33"/>
              <a:gd name="T8" fmla="*/ 17 w 67"/>
              <a:gd name="T9" fmla="*/ 0 h 33"/>
              <a:gd name="T10" fmla="*/ 0 w 67"/>
              <a:gd name="T11" fmla="*/ 16 h 33"/>
              <a:gd name="T12" fmla="*/ 17 w 67"/>
              <a:gd name="T13" fmla="*/ 33 h 33"/>
              <a:gd name="T14" fmla="*/ 17 w 67"/>
              <a:gd name="T15" fmla="*/ 23 h 33"/>
              <a:gd name="T16" fmla="*/ 50 w 67"/>
              <a:gd name="T17" fmla="*/ 23 h 33"/>
              <a:gd name="T18" fmla="*/ 50 w 67"/>
              <a:gd name="T19" fmla="*/ 33 h 33"/>
              <a:gd name="T20" fmla="*/ 67 w 67"/>
              <a:gd name="T21" fmla="*/ 16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" h="33">
                <a:moveTo>
                  <a:pt x="67" y="16"/>
                </a:moveTo>
                <a:lnTo>
                  <a:pt x="50" y="0"/>
                </a:lnTo>
                <a:lnTo>
                  <a:pt x="50" y="10"/>
                </a:lnTo>
                <a:lnTo>
                  <a:pt x="17" y="10"/>
                </a:lnTo>
                <a:lnTo>
                  <a:pt x="17" y="0"/>
                </a:lnTo>
                <a:lnTo>
                  <a:pt x="0" y="16"/>
                </a:lnTo>
                <a:lnTo>
                  <a:pt x="17" y="33"/>
                </a:lnTo>
                <a:lnTo>
                  <a:pt x="17" y="23"/>
                </a:lnTo>
                <a:lnTo>
                  <a:pt x="50" y="23"/>
                </a:lnTo>
                <a:lnTo>
                  <a:pt x="50" y="33"/>
                </a:lnTo>
                <a:lnTo>
                  <a:pt x="67" y="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0" name="Freeform 1095">
            <a:extLst>
              <a:ext uri="{FF2B5EF4-FFF2-40B4-BE49-F238E27FC236}">
                <a16:creationId xmlns:a16="http://schemas.microsoft.com/office/drawing/2014/main" id="{32D7FB6C-F97E-924E-80E4-288B9AD2EC56}"/>
              </a:ext>
            </a:extLst>
          </p:cNvPr>
          <p:cNvSpPr>
            <a:spLocks noEditPoints="1"/>
          </p:cNvSpPr>
          <p:nvPr/>
        </p:nvSpPr>
        <p:spPr bwMode="auto">
          <a:xfrm>
            <a:off x="7750382" y="1901857"/>
            <a:ext cx="177375" cy="174420"/>
          </a:xfrm>
          <a:custGeom>
            <a:avLst/>
            <a:gdLst>
              <a:gd name="T0" fmla="*/ 52 w 60"/>
              <a:gd name="T1" fmla="*/ 42 h 59"/>
              <a:gd name="T2" fmla="*/ 60 w 60"/>
              <a:gd name="T3" fmla="*/ 50 h 59"/>
              <a:gd name="T4" fmla="*/ 51 w 60"/>
              <a:gd name="T5" fmla="*/ 59 h 59"/>
              <a:gd name="T6" fmla="*/ 43 w 60"/>
              <a:gd name="T7" fmla="*/ 51 h 59"/>
              <a:gd name="T8" fmla="*/ 35 w 60"/>
              <a:gd name="T9" fmla="*/ 59 h 59"/>
              <a:gd name="T10" fmla="*/ 35 w 60"/>
              <a:gd name="T11" fmla="*/ 34 h 59"/>
              <a:gd name="T12" fmla="*/ 60 w 60"/>
              <a:gd name="T13" fmla="*/ 34 h 59"/>
              <a:gd name="T14" fmla="*/ 52 w 60"/>
              <a:gd name="T15" fmla="*/ 42 h 59"/>
              <a:gd name="T16" fmla="*/ 8 w 60"/>
              <a:gd name="T17" fmla="*/ 17 h 59"/>
              <a:gd name="T18" fmla="*/ 0 w 60"/>
              <a:gd name="T19" fmla="*/ 9 h 59"/>
              <a:gd name="T20" fmla="*/ 8 w 60"/>
              <a:gd name="T21" fmla="*/ 0 h 59"/>
              <a:gd name="T22" fmla="*/ 16 w 60"/>
              <a:gd name="T23" fmla="*/ 8 h 59"/>
              <a:gd name="T24" fmla="*/ 25 w 60"/>
              <a:gd name="T25" fmla="*/ 0 h 59"/>
              <a:gd name="T26" fmla="*/ 25 w 60"/>
              <a:gd name="T27" fmla="*/ 25 h 59"/>
              <a:gd name="T28" fmla="*/ 0 w 60"/>
              <a:gd name="T29" fmla="*/ 25 h 59"/>
              <a:gd name="T30" fmla="*/ 8 w 60"/>
              <a:gd name="T31" fmla="*/ 17 h 59"/>
              <a:gd name="T32" fmla="*/ 16 w 60"/>
              <a:gd name="T33" fmla="*/ 51 h 59"/>
              <a:gd name="T34" fmla="*/ 8 w 60"/>
              <a:gd name="T35" fmla="*/ 59 h 59"/>
              <a:gd name="T36" fmla="*/ 0 w 60"/>
              <a:gd name="T37" fmla="*/ 50 h 59"/>
              <a:gd name="T38" fmla="*/ 8 w 60"/>
              <a:gd name="T39" fmla="*/ 42 h 59"/>
              <a:gd name="T40" fmla="*/ 0 w 60"/>
              <a:gd name="T41" fmla="*/ 34 h 59"/>
              <a:gd name="T42" fmla="*/ 25 w 60"/>
              <a:gd name="T43" fmla="*/ 34 h 59"/>
              <a:gd name="T44" fmla="*/ 25 w 60"/>
              <a:gd name="T45" fmla="*/ 59 h 59"/>
              <a:gd name="T46" fmla="*/ 16 w 60"/>
              <a:gd name="T47" fmla="*/ 51 h 59"/>
              <a:gd name="T48" fmla="*/ 52 w 60"/>
              <a:gd name="T49" fmla="*/ 17 h 59"/>
              <a:gd name="T50" fmla="*/ 60 w 60"/>
              <a:gd name="T51" fmla="*/ 25 h 59"/>
              <a:gd name="T52" fmla="*/ 35 w 60"/>
              <a:gd name="T53" fmla="*/ 25 h 59"/>
              <a:gd name="T54" fmla="*/ 35 w 60"/>
              <a:gd name="T55" fmla="*/ 0 h 59"/>
              <a:gd name="T56" fmla="*/ 43 w 60"/>
              <a:gd name="T57" fmla="*/ 8 h 59"/>
              <a:gd name="T58" fmla="*/ 51 w 60"/>
              <a:gd name="T59" fmla="*/ 0 h 59"/>
              <a:gd name="T60" fmla="*/ 60 w 60"/>
              <a:gd name="T61" fmla="*/ 9 h 59"/>
              <a:gd name="T62" fmla="*/ 52 w 60"/>
              <a:gd name="T63" fmla="*/ 1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0" h="59">
                <a:moveTo>
                  <a:pt x="52" y="42"/>
                </a:moveTo>
                <a:lnTo>
                  <a:pt x="60" y="50"/>
                </a:lnTo>
                <a:lnTo>
                  <a:pt x="51" y="59"/>
                </a:lnTo>
                <a:lnTo>
                  <a:pt x="43" y="51"/>
                </a:lnTo>
                <a:lnTo>
                  <a:pt x="35" y="59"/>
                </a:lnTo>
                <a:lnTo>
                  <a:pt x="35" y="34"/>
                </a:lnTo>
                <a:lnTo>
                  <a:pt x="60" y="34"/>
                </a:lnTo>
                <a:lnTo>
                  <a:pt x="52" y="42"/>
                </a:lnTo>
                <a:close/>
                <a:moveTo>
                  <a:pt x="8" y="17"/>
                </a:moveTo>
                <a:lnTo>
                  <a:pt x="0" y="9"/>
                </a:lnTo>
                <a:lnTo>
                  <a:pt x="8" y="0"/>
                </a:lnTo>
                <a:lnTo>
                  <a:pt x="16" y="8"/>
                </a:lnTo>
                <a:lnTo>
                  <a:pt x="25" y="0"/>
                </a:lnTo>
                <a:lnTo>
                  <a:pt x="25" y="25"/>
                </a:lnTo>
                <a:lnTo>
                  <a:pt x="0" y="25"/>
                </a:lnTo>
                <a:lnTo>
                  <a:pt x="8" y="17"/>
                </a:lnTo>
                <a:close/>
                <a:moveTo>
                  <a:pt x="16" y="51"/>
                </a:moveTo>
                <a:lnTo>
                  <a:pt x="8" y="59"/>
                </a:lnTo>
                <a:lnTo>
                  <a:pt x="0" y="50"/>
                </a:lnTo>
                <a:lnTo>
                  <a:pt x="8" y="42"/>
                </a:lnTo>
                <a:lnTo>
                  <a:pt x="0" y="34"/>
                </a:lnTo>
                <a:lnTo>
                  <a:pt x="25" y="34"/>
                </a:lnTo>
                <a:lnTo>
                  <a:pt x="25" y="59"/>
                </a:lnTo>
                <a:lnTo>
                  <a:pt x="16" y="51"/>
                </a:lnTo>
                <a:close/>
                <a:moveTo>
                  <a:pt x="52" y="17"/>
                </a:moveTo>
                <a:lnTo>
                  <a:pt x="60" y="25"/>
                </a:lnTo>
                <a:lnTo>
                  <a:pt x="35" y="25"/>
                </a:lnTo>
                <a:lnTo>
                  <a:pt x="35" y="0"/>
                </a:lnTo>
                <a:lnTo>
                  <a:pt x="43" y="8"/>
                </a:lnTo>
                <a:lnTo>
                  <a:pt x="51" y="0"/>
                </a:lnTo>
                <a:lnTo>
                  <a:pt x="60" y="9"/>
                </a:lnTo>
                <a:lnTo>
                  <a:pt x="5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1" name="Freeform 1096">
            <a:extLst>
              <a:ext uri="{FF2B5EF4-FFF2-40B4-BE49-F238E27FC236}">
                <a16:creationId xmlns:a16="http://schemas.microsoft.com/office/drawing/2014/main" id="{CB745093-972E-3343-B334-73E2B3664B42}"/>
              </a:ext>
            </a:extLst>
          </p:cNvPr>
          <p:cNvSpPr>
            <a:spLocks noEditPoints="1"/>
          </p:cNvSpPr>
          <p:nvPr/>
        </p:nvSpPr>
        <p:spPr bwMode="auto">
          <a:xfrm>
            <a:off x="7661582" y="1915160"/>
            <a:ext cx="147813" cy="147812"/>
          </a:xfrm>
          <a:custGeom>
            <a:avLst/>
            <a:gdLst>
              <a:gd name="T0" fmla="*/ 17 w 50"/>
              <a:gd name="T1" fmla="*/ 42 h 50"/>
              <a:gd name="T2" fmla="*/ 25 w 50"/>
              <a:gd name="T3" fmla="*/ 50 h 50"/>
              <a:gd name="T4" fmla="*/ 0 w 50"/>
              <a:gd name="T5" fmla="*/ 50 h 50"/>
              <a:gd name="T6" fmla="*/ 0 w 50"/>
              <a:gd name="T7" fmla="*/ 25 h 50"/>
              <a:gd name="T8" fmla="*/ 8 w 50"/>
              <a:gd name="T9" fmla="*/ 33 h 50"/>
              <a:gd name="T10" fmla="*/ 17 w 50"/>
              <a:gd name="T11" fmla="*/ 25 h 50"/>
              <a:gd name="T12" fmla="*/ 25 w 50"/>
              <a:gd name="T13" fmla="*/ 33 h 50"/>
              <a:gd name="T14" fmla="*/ 17 w 50"/>
              <a:gd name="T15" fmla="*/ 42 h 50"/>
              <a:gd name="T16" fmla="*/ 50 w 50"/>
              <a:gd name="T17" fmla="*/ 0 h 50"/>
              <a:gd name="T18" fmla="*/ 50 w 50"/>
              <a:gd name="T19" fmla="*/ 25 h 50"/>
              <a:gd name="T20" fmla="*/ 42 w 50"/>
              <a:gd name="T21" fmla="*/ 17 h 50"/>
              <a:gd name="T22" fmla="*/ 34 w 50"/>
              <a:gd name="T23" fmla="*/ 25 h 50"/>
              <a:gd name="T24" fmla="*/ 25 w 50"/>
              <a:gd name="T25" fmla="*/ 16 h 50"/>
              <a:gd name="T26" fmla="*/ 33 w 50"/>
              <a:gd name="T27" fmla="*/ 8 h 50"/>
              <a:gd name="T28" fmla="*/ 25 w 50"/>
              <a:gd name="T29" fmla="*/ 0 h 50"/>
              <a:gd name="T30" fmla="*/ 50 w 50"/>
              <a:gd name="T31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0" h="50">
                <a:moveTo>
                  <a:pt x="17" y="42"/>
                </a:move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17" y="25"/>
                </a:lnTo>
                <a:lnTo>
                  <a:pt x="25" y="33"/>
                </a:lnTo>
                <a:lnTo>
                  <a:pt x="17" y="42"/>
                </a:lnTo>
                <a:close/>
                <a:moveTo>
                  <a:pt x="50" y="0"/>
                </a:moveTo>
                <a:lnTo>
                  <a:pt x="50" y="25"/>
                </a:lnTo>
                <a:lnTo>
                  <a:pt x="42" y="17"/>
                </a:lnTo>
                <a:lnTo>
                  <a:pt x="34" y="25"/>
                </a:lnTo>
                <a:lnTo>
                  <a:pt x="25" y="16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2" name="Freeform 1097">
            <a:extLst>
              <a:ext uri="{FF2B5EF4-FFF2-40B4-BE49-F238E27FC236}">
                <a16:creationId xmlns:a16="http://schemas.microsoft.com/office/drawing/2014/main" id="{835192FA-06F8-B343-9E24-944C9AA4DF1A}"/>
              </a:ext>
            </a:extLst>
          </p:cNvPr>
          <p:cNvSpPr>
            <a:spLocks/>
          </p:cNvSpPr>
          <p:nvPr/>
        </p:nvSpPr>
        <p:spPr bwMode="auto">
          <a:xfrm>
            <a:off x="7439524" y="1915160"/>
            <a:ext cx="147813" cy="147812"/>
          </a:xfrm>
          <a:custGeom>
            <a:avLst/>
            <a:gdLst>
              <a:gd name="T0" fmla="*/ 42 w 50"/>
              <a:gd name="T1" fmla="*/ 17 h 50"/>
              <a:gd name="T2" fmla="*/ 38 w 50"/>
              <a:gd name="T3" fmla="*/ 21 h 50"/>
              <a:gd name="T4" fmla="*/ 17 w 50"/>
              <a:gd name="T5" fmla="*/ 42 h 50"/>
              <a:gd name="T6" fmla="*/ 25 w 50"/>
              <a:gd name="T7" fmla="*/ 50 h 50"/>
              <a:gd name="T8" fmla="*/ 0 w 50"/>
              <a:gd name="T9" fmla="*/ 50 h 50"/>
              <a:gd name="T10" fmla="*/ 0 w 50"/>
              <a:gd name="T11" fmla="*/ 25 h 50"/>
              <a:gd name="T12" fmla="*/ 8 w 50"/>
              <a:gd name="T13" fmla="*/ 33 h 50"/>
              <a:gd name="T14" fmla="*/ 26 w 50"/>
              <a:gd name="T15" fmla="*/ 15 h 50"/>
              <a:gd name="T16" fmla="*/ 33 w 50"/>
              <a:gd name="T17" fmla="*/ 8 h 50"/>
              <a:gd name="T18" fmla="*/ 25 w 50"/>
              <a:gd name="T19" fmla="*/ 0 h 50"/>
              <a:gd name="T20" fmla="*/ 50 w 50"/>
              <a:gd name="T21" fmla="*/ 0 h 50"/>
              <a:gd name="T22" fmla="*/ 50 w 50"/>
              <a:gd name="T23" fmla="*/ 25 h 50"/>
              <a:gd name="T24" fmla="*/ 42 w 50"/>
              <a:gd name="T25" fmla="*/ 17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0" h="50">
                <a:moveTo>
                  <a:pt x="42" y="17"/>
                </a:moveTo>
                <a:lnTo>
                  <a:pt x="38" y="21"/>
                </a:lnTo>
                <a:lnTo>
                  <a:pt x="17" y="42"/>
                </a:lnTo>
                <a:lnTo>
                  <a:pt x="25" y="50"/>
                </a:lnTo>
                <a:lnTo>
                  <a:pt x="0" y="50"/>
                </a:lnTo>
                <a:lnTo>
                  <a:pt x="0" y="25"/>
                </a:lnTo>
                <a:lnTo>
                  <a:pt x="8" y="33"/>
                </a:lnTo>
                <a:lnTo>
                  <a:pt x="26" y="15"/>
                </a:lnTo>
                <a:lnTo>
                  <a:pt x="33" y="8"/>
                </a:lnTo>
                <a:lnTo>
                  <a:pt x="25" y="0"/>
                </a:lnTo>
                <a:lnTo>
                  <a:pt x="50" y="0"/>
                </a:lnTo>
                <a:lnTo>
                  <a:pt x="50" y="25"/>
                </a:lnTo>
                <a:lnTo>
                  <a:pt x="42" y="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3" name="Freeform 1098">
            <a:extLst>
              <a:ext uri="{FF2B5EF4-FFF2-40B4-BE49-F238E27FC236}">
                <a16:creationId xmlns:a16="http://schemas.microsoft.com/office/drawing/2014/main" id="{8FDEE682-059F-2747-B2E2-77379EDC453C}"/>
              </a:ext>
            </a:extLst>
          </p:cNvPr>
          <p:cNvSpPr>
            <a:spLocks/>
          </p:cNvSpPr>
          <p:nvPr/>
        </p:nvSpPr>
        <p:spPr bwMode="auto">
          <a:xfrm>
            <a:off x="7040092" y="1900379"/>
            <a:ext cx="177375" cy="177375"/>
          </a:xfrm>
          <a:custGeom>
            <a:avLst/>
            <a:gdLst>
              <a:gd name="T0" fmla="*/ 67 w 96"/>
              <a:gd name="T1" fmla="*/ 4 h 96"/>
              <a:gd name="T2" fmla="*/ 67 w 96"/>
              <a:gd name="T3" fmla="*/ 4 h 96"/>
              <a:gd name="T4" fmla="*/ 49 w 96"/>
              <a:gd name="T5" fmla="*/ 0 h 96"/>
              <a:gd name="T6" fmla="*/ 48 w 96"/>
              <a:gd name="T7" fmla="*/ 0 h 96"/>
              <a:gd name="T8" fmla="*/ 48 w 96"/>
              <a:gd name="T9" fmla="*/ 0 h 96"/>
              <a:gd name="T10" fmla="*/ 45 w 96"/>
              <a:gd name="T11" fmla="*/ 0 h 96"/>
              <a:gd name="T12" fmla="*/ 43 w 96"/>
              <a:gd name="T13" fmla="*/ 0 h 96"/>
              <a:gd name="T14" fmla="*/ 43 w 96"/>
              <a:gd name="T15" fmla="*/ 0 h 96"/>
              <a:gd name="T16" fmla="*/ 19 w 96"/>
              <a:gd name="T17" fmla="*/ 10 h 96"/>
              <a:gd name="T18" fmla="*/ 8 w 96"/>
              <a:gd name="T19" fmla="*/ 0 h 96"/>
              <a:gd name="T20" fmla="*/ 8 w 96"/>
              <a:gd name="T21" fmla="*/ 32 h 96"/>
              <a:gd name="T22" fmla="*/ 40 w 96"/>
              <a:gd name="T23" fmla="*/ 32 h 96"/>
              <a:gd name="T24" fmla="*/ 31 w 96"/>
              <a:gd name="T25" fmla="*/ 22 h 96"/>
              <a:gd name="T26" fmla="*/ 44 w 96"/>
              <a:gd name="T27" fmla="*/ 18 h 96"/>
              <a:gd name="T28" fmla="*/ 48 w 96"/>
              <a:gd name="T29" fmla="*/ 17 h 96"/>
              <a:gd name="T30" fmla="*/ 79 w 96"/>
              <a:gd name="T31" fmla="*/ 49 h 96"/>
              <a:gd name="T32" fmla="*/ 48 w 96"/>
              <a:gd name="T33" fmla="*/ 79 h 96"/>
              <a:gd name="T34" fmla="*/ 17 w 96"/>
              <a:gd name="T35" fmla="*/ 48 h 96"/>
              <a:gd name="T36" fmla="*/ 0 w 96"/>
              <a:gd name="T37" fmla="*/ 48 h 96"/>
              <a:gd name="T38" fmla="*/ 47 w 96"/>
              <a:gd name="T39" fmla="*/ 96 h 96"/>
              <a:gd name="T40" fmla="*/ 96 w 96"/>
              <a:gd name="T41" fmla="*/ 48 h 96"/>
              <a:gd name="T42" fmla="*/ 67 w 96"/>
              <a:gd name="T43" fmla="*/ 4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96" h="96">
                <a:moveTo>
                  <a:pt x="67" y="4"/>
                </a:moveTo>
                <a:cubicBezTo>
                  <a:pt x="67" y="4"/>
                  <a:pt x="67" y="4"/>
                  <a:pt x="67" y="4"/>
                </a:cubicBezTo>
                <a:cubicBezTo>
                  <a:pt x="62" y="1"/>
                  <a:pt x="55" y="0"/>
                  <a:pt x="49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7" y="0"/>
                  <a:pt x="46" y="0"/>
                  <a:pt x="45" y="0"/>
                </a:cubicBezTo>
                <a:cubicBezTo>
                  <a:pt x="45" y="0"/>
                  <a:pt x="44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34" y="1"/>
                  <a:pt x="26" y="5"/>
                  <a:pt x="19" y="10"/>
                </a:cubicBezTo>
                <a:cubicBezTo>
                  <a:pt x="8" y="0"/>
                  <a:pt x="8" y="0"/>
                  <a:pt x="8" y="0"/>
                </a:cubicBezTo>
                <a:cubicBezTo>
                  <a:pt x="8" y="32"/>
                  <a:pt x="8" y="32"/>
                  <a:pt x="8" y="32"/>
                </a:cubicBezTo>
                <a:cubicBezTo>
                  <a:pt x="40" y="32"/>
                  <a:pt x="40" y="32"/>
                  <a:pt x="40" y="32"/>
                </a:cubicBezTo>
                <a:cubicBezTo>
                  <a:pt x="31" y="22"/>
                  <a:pt x="31" y="22"/>
                  <a:pt x="31" y="22"/>
                </a:cubicBezTo>
                <a:cubicBezTo>
                  <a:pt x="35" y="20"/>
                  <a:pt x="39" y="18"/>
                  <a:pt x="44" y="18"/>
                </a:cubicBezTo>
                <a:cubicBezTo>
                  <a:pt x="44" y="18"/>
                  <a:pt x="47" y="17"/>
                  <a:pt x="48" y="17"/>
                </a:cubicBezTo>
                <a:cubicBezTo>
                  <a:pt x="65" y="18"/>
                  <a:pt x="79" y="32"/>
                  <a:pt x="79" y="49"/>
                </a:cubicBezTo>
                <a:cubicBezTo>
                  <a:pt x="79" y="66"/>
                  <a:pt x="65" y="79"/>
                  <a:pt x="48" y="79"/>
                </a:cubicBezTo>
                <a:cubicBezTo>
                  <a:pt x="31" y="79"/>
                  <a:pt x="17" y="65"/>
                  <a:pt x="17" y="48"/>
                </a:cubicBezTo>
                <a:cubicBezTo>
                  <a:pt x="17" y="48"/>
                  <a:pt x="0" y="48"/>
                  <a:pt x="0" y="48"/>
                </a:cubicBezTo>
                <a:cubicBezTo>
                  <a:pt x="0" y="74"/>
                  <a:pt x="21" y="96"/>
                  <a:pt x="47" y="96"/>
                </a:cubicBezTo>
                <a:cubicBezTo>
                  <a:pt x="74" y="96"/>
                  <a:pt x="96" y="75"/>
                  <a:pt x="96" y="48"/>
                </a:cubicBezTo>
                <a:cubicBezTo>
                  <a:pt x="96" y="29"/>
                  <a:pt x="84" y="12"/>
                  <a:pt x="67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4" name="Freeform 1099">
            <a:extLst>
              <a:ext uri="{FF2B5EF4-FFF2-40B4-BE49-F238E27FC236}">
                <a16:creationId xmlns:a16="http://schemas.microsoft.com/office/drawing/2014/main" id="{3574DCAF-5339-CF4C-94C9-871BA866BF26}"/>
              </a:ext>
            </a:extLst>
          </p:cNvPr>
          <p:cNvSpPr>
            <a:spLocks noEditPoints="1"/>
          </p:cNvSpPr>
          <p:nvPr/>
        </p:nvSpPr>
        <p:spPr bwMode="auto">
          <a:xfrm>
            <a:off x="6596316" y="1894466"/>
            <a:ext cx="201025" cy="189201"/>
          </a:xfrm>
          <a:custGeom>
            <a:avLst/>
            <a:gdLst>
              <a:gd name="T0" fmla="*/ 24 w 108"/>
              <a:gd name="T1" fmla="*/ 39 h 103"/>
              <a:gd name="T2" fmla="*/ 34 w 108"/>
              <a:gd name="T3" fmla="*/ 38 h 103"/>
              <a:gd name="T4" fmla="*/ 17 w 108"/>
              <a:gd name="T5" fmla="*/ 68 h 103"/>
              <a:gd name="T6" fmla="*/ 0 w 108"/>
              <a:gd name="T7" fmla="*/ 37 h 103"/>
              <a:gd name="T8" fmla="*/ 9 w 108"/>
              <a:gd name="T9" fmla="*/ 38 h 103"/>
              <a:gd name="T10" fmla="*/ 32 w 108"/>
              <a:gd name="T11" fmla="*/ 4 h 103"/>
              <a:gd name="T12" fmla="*/ 39 w 108"/>
              <a:gd name="T13" fmla="*/ 0 h 103"/>
              <a:gd name="T14" fmla="*/ 45 w 108"/>
              <a:gd name="T15" fmla="*/ 14 h 103"/>
              <a:gd name="T16" fmla="*/ 40 w 108"/>
              <a:gd name="T17" fmla="*/ 17 h 103"/>
              <a:gd name="T18" fmla="*/ 24 w 108"/>
              <a:gd name="T19" fmla="*/ 39 h 103"/>
              <a:gd name="T20" fmla="*/ 61 w 108"/>
              <a:gd name="T21" fmla="*/ 74 h 103"/>
              <a:gd name="T22" fmla="*/ 95 w 108"/>
              <a:gd name="T23" fmla="*/ 74 h 103"/>
              <a:gd name="T24" fmla="*/ 75 w 108"/>
              <a:gd name="T25" fmla="*/ 103 h 103"/>
              <a:gd name="T26" fmla="*/ 72 w 108"/>
              <a:gd name="T27" fmla="*/ 95 h 103"/>
              <a:gd name="T28" fmla="*/ 31 w 108"/>
              <a:gd name="T29" fmla="*/ 91 h 103"/>
              <a:gd name="T30" fmla="*/ 24 w 108"/>
              <a:gd name="T31" fmla="*/ 86 h 103"/>
              <a:gd name="T32" fmla="*/ 34 w 108"/>
              <a:gd name="T33" fmla="*/ 75 h 103"/>
              <a:gd name="T34" fmla="*/ 39 w 108"/>
              <a:gd name="T35" fmla="*/ 78 h 103"/>
              <a:gd name="T36" fmla="*/ 66 w 108"/>
              <a:gd name="T37" fmla="*/ 81 h 103"/>
              <a:gd name="T38" fmla="*/ 61 w 108"/>
              <a:gd name="T39" fmla="*/ 74 h 103"/>
              <a:gd name="T40" fmla="*/ 108 w 108"/>
              <a:gd name="T41" fmla="*/ 48 h 103"/>
              <a:gd name="T42" fmla="*/ 107 w 108"/>
              <a:gd name="T43" fmla="*/ 56 h 103"/>
              <a:gd name="T44" fmla="*/ 92 w 108"/>
              <a:gd name="T45" fmla="*/ 54 h 103"/>
              <a:gd name="T46" fmla="*/ 92 w 108"/>
              <a:gd name="T47" fmla="*/ 48 h 103"/>
              <a:gd name="T48" fmla="*/ 82 w 108"/>
              <a:gd name="T49" fmla="*/ 24 h 103"/>
              <a:gd name="T50" fmla="*/ 77 w 108"/>
              <a:gd name="T51" fmla="*/ 31 h 103"/>
              <a:gd name="T52" fmla="*/ 61 w 108"/>
              <a:gd name="T53" fmla="*/ 2 h 103"/>
              <a:gd name="T54" fmla="*/ 96 w 108"/>
              <a:gd name="T55" fmla="*/ 5 h 103"/>
              <a:gd name="T56" fmla="*/ 91 w 108"/>
              <a:gd name="T57" fmla="*/ 11 h 103"/>
              <a:gd name="T58" fmla="*/ 108 w 108"/>
              <a:gd name="T59" fmla="*/ 48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8" h="103">
                <a:moveTo>
                  <a:pt x="24" y="39"/>
                </a:moveTo>
                <a:cubicBezTo>
                  <a:pt x="34" y="38"/>
                  <a:pt x="34" y="38"/>
                  <a:pt x="34" y="38"/>
                </a:cubicBezTo>
                <a:cubicBezTo>
                  <a:pt x="17" y="68"/>
                  <a:pt x="17" y="68"/>
                  <a:pt x="17" y="68"/>
                </a:cubicBezTo>
                <a:cubicBezTo>
                  <a:pt x="0" y="37"/>
                  <a:pt x="0" y="37"/>
                  <a:pt x="0" y="37"/>
                </a:cubicBezTo>
                <a:cubicBezTo>
                  <a:pt x="9" y="38"/>
                  <a:pt x="9" y="38"/>
                  <a:pt x="9" y="38"/>
                </a:cubicBezTo>
                <a:cubicBezTo>
                  <a:pt x="11" y="24"/>
                  <a:pt x="19" y="12"/>
                  <a:pt x="32" y="4"/>
                </a:cubicBezTo>
                <a:cubicBezTo>
                  <a:pt x="34" y="3"/>
                  <a:pt x="37" y="1"/>
                  <a:pt x="39" y="0"/>
                </a:cubicBezTo>
                <a:cubicBezTo>
                  <a:pt x="45" y="14"/>
                  <a:pt x="45" y="14"/>
                  <a:pt x="45" y="14"/>
                </a:cubicBezTo>
                <a:cubicBezTo>
                  <a:pt x="43" y="15"/>
                  <a:pt x="42" y="16"/>
                  <a:pt x="40" y="17"/>
                </a:cubicBezTo>
                <a:cubicBezTo>
                  <a:pt x="32" y="22"/>
                  <a:pt x="26" y="30"/>
                  <a:pt x="24" y="39"/>
                </a:cubicBezTo>
                <a:close/>
                <a:moveTo>
                  <a:pt x="61" y="74"/>
                </a:moveTo>
                <a:cubicBezTo>
                  <a:pt x="95" y="74"/>
                  <a:pt x="95" y="74"/>
                  <a:pt x="95" y="74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2" y="95"/>
                  <a:pt x="72" y="95"/>
                  <a:pt x="72" y="95"/>
                </a:cubicBezTo>
                <a:cubicBezTo>
                  <a:pt x="59" y="99"/>
                  <a:pt x="44" y="98"/>
                  <a:pt x="31" y="91"/>
                </a:cubicBezTo>
                <a:cubicBezTo>
                  <a:pt x="29" y="89"/>
                  <a:pt x="26" y="88"/>
                  <a:pt x="24" y="86"/>
                </a:cubicBezTo>
                <a:cubicBezTo>
                  <a:pt x="34" y="75"/>
                  <a:pt x="34" y="75"/>
                  <a:pt x="34" y="75"/>
                </a:cubicBezTo>
                <a:cubicBezTo>
                  <a:pt x="36" y="76"/>
                  <a:pt x="37" y="77"/>
                  <a:pt x="39" y="78"/>
                </a:cubicBezTo>
                <a:cubicBezTo>
                  <a:pt x="47" y="83"/>
                  <a:pt x="57" y="84"/>
                  <a:pt x="66" y="81"/>
                </a:cubicBezTo>
                <a:lnTo>
                  <a:pt x="61" y="74"/>
                </a:lnTo>
                <a:close/>
                <a:moveTo>
                  <a:pt x="108" y="48"/>
                </a:moveTo>
                <a:cubicBezTo>
                  <a:pt x="108" y="51"/>
                  <a:pt x="107" y="54"/>
                  <a:pt x="107" y="56"/>
                </a:cubicBezTo>
                <a:cubicBezTo>
                  <a:pt x="92" y="54"/>
                  <a:pt x="92" y="54"/>
                  <a:pt x="92" y="54"/>
                </a:cubicBezTo>
                <a:cubicBezTo>
                  <a:pt x="92" y="52"/>
                  <a:pt x="92" y="50"/>
                  <a:pt x="92" y="48"/>
                </a:cubicBezTo>
                <a:cubicBezTo>
                  <a:pt x="92" y="39"/>
                  <a:pt x="88" y="30"/>
                  <a:pt x="82" y="24"/>
                </a:cubicBezTo>
                <a:cubicBezTo>
                  <a:pt x="77" y="31"/>
                  <a:pt x="77" y="31"/>
                  <a:pt x="77" y="31"/>
                </a:cubicBezTo>
                <a:cubicBezTo>
                  <a:pt x="61" y="2"/>
                  <a:pt x="61" y="2"/>
                  <a:pt x="61" y="2"/>
                </a:cubicBezTo>
                <a:cubicBezTo>
                  <a:pt x="96" y="5"/>
                  <a:pt x="96" y="5"/>
                  <a:pt x="96" y="5"/>
                </a:cubicBezTo>
                <a:cubicBezTo>
                  <a:pt x="91" y="11"/>
                  <a:pt x="91" y="11"/>
                  <a:pt x="91" y="11"/>
                </a:cubicBezTo>
                <a:cubicBezTo>
                  <a:pt x="101" y="20"/>
                  <a:pt x="108" y="33"/>
                  <a:pt x="108" y="4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5" name="Freeform 1100">
            <a:extLst>
              <a:ext uri="{FF2B5EF4-FFF2-40B4-BE49-F238E27FC236}">
                <a16:creationId xmlns:a16="http://schemas.microsoft.com/office/drawing/2014/main" id="{4396114F-0B7A-B044-BD2F-9ADF134759BB}"/>
              </a:ext>
            </a:extLst>
          </p:cNvPr>
          <p:cNvSpPr>
            <a:spLocks noEditPoints="1"/>
          </p:cNvSpPr>
          <p:nvPr/>
        </p:nvSpPr>
        <p:spPr bwMode="auto">
          <a:xfrm>
            <a:off x="6196884" y="1900379"/>
            <a:ext cx="177375" cy="177375"/>
          </a:xfrm>
          <a:custGeom>
            <a:avLst/>
            <a:gdLst>
              <a:gd name="T0" fmla="*/ 48 w 96"/>
              <a:gd name="T1" fmla="*/ 78 h 96"/>
              <a:gd name="T2" fmla="*/ 52 w 96"/>
              <a:gd name="T3" fmla="*/ 78 h 96"/>
              <a:gd name="T4" fmla="*/ 65 w 96"/>
              <a:gd name="T5" fmla="*/ 73 h 96"/>
              <a:gd name="T6" fmla="*/ 59 w 96"/>
              <a:gd name="T7" fmla="*/ 68 h 96"/>
              <a:gd name="T8" fmla="*/ 88 w 96"/>
              <a:gd name="T9" fmla="*/ 65 h 96"/>
              <a:gd name="T10" fmla="*/ 81 w 96"/>
              <a:gd name="T11" fmla="*/ 94 h 96"/>
              <a:gd name="T12" fmla="*/ 77 w 96"/>
              <a:gd name="T13" fmla="*/ 87 h 96"/>
              <a:gd name="T14" fmla="*/ 54 w 96"/>
              <a:gd name="T15" fmla="*/ 96 h 96"/>
              <a:gd name="T16" fmla="*/ 53 w 96"/>
              <a:gd name="T17" fmla="*/ 96 h 96"/>
              <a:gd name="T18" fmla="*/ 51 w 96"/>
              <a:gd name="T19" fmla="*/ 96 h 96"/>
              <a:gd name="T20" fmla="*/ 48 w 96"/>
              <a:gd name="T21" fmla="*/ 96 h 96"/>
              <a:gd name="T22" fmla="*/ 48 w 96"/>
              <a:gd name="T23" fmla="*/ 96 h 96"/>
              <a:gd name="T24" fmla="*/ 48 w 96"/>
              <a:gd name="T25" fmla="*/ 96 h 96"/>
              <a:gd name="T26" fmla="*/ 29 w 96"/>
              <a:gd name="T27" fmla="*/ 92 h 96"/>
              <a:gd name="T28" fmla="*/ 29 w 96"/>
              <a:gd name="T29" fmla="*/ 92 h 96"/>
              <a:gd name="T30" fmla="*/ 0 w 96"/>
              <a:gd name="T31" fmla="*/ 48 h 96"/>
              <a:gd name="T32" fmla="*/ 17 w 96"/>
              <a:gd name="T33" fmla="*/ 47 h 96"/>
              <a:gd name="T34" fmla="*/ 48 w 96"/>
              <a:gd name="T35" fmla="*/ 78 h 96"/>
              <a:gd name="T36" fmla="*/ 79 w 96"/>
              <a:gd name="T37" fmla="*/ 49 h 96"/>
              <a:gd name="T38" fmla="*/ 48 w 96"/>
              <a:gd name="T39" fmla="*/ 18 h 96"/>
              <a:gd name="T40" fmla="*/ 44 w 96"/>
              <a:gd name="T41" fmla="*/ 18 h 96"/>
              <a:gd name="T42" fmla="*/ 31 w 96"/>
              <a:gd name="T43" fmla="*/ 23 h 96"/>
              <a:gd name="T44" fmla="*/ 37 w 96"/>
              <a:gd name="T45" fmla="*/ 28 h 96"/>
              <a:gd name="T46" fmla="*/ 8 w 96"/>
              <a:gd name="T47" fmla="*/ 32 h 96"/>
              <a:gd name="T48" fmla="*/ 15 w 96"/>
              <a:gd name="T49" fmla="*/ 2 h 96"/>
              <a:gd name="T50" fmla="*/ 19 w 96"/>
              <a:gd name="T51" fmla="*/ 9 h 96"/>
              <a:gd name="T52" fmla="*/ 42 w 96"/>
              <a:gd name="T53" fmla="*/ 0 h 96"/>
              <a:gd name="T54" fmla="*/ 43 w 96"/>
              <a:gd name="T55" fmla="*/ 0 h 96"/>
              <a:gd name="T56" fmla="*/ 45 w 96"/>
              <a:gd name="T57" fmla="*/ 0 h 96"/>
              <a:gd name="T58" fmla="*/ 48 w 96"/>
              <a:gd name="T59" fmla="*/ 0 h 96"/>
              <a:gd name="T60" fmla="*/ 48 w 96"/>
              <a:gd name="T61" fmla="*/ 0 h 96"/>
              <a:gd name="T62" fmla="*/ 48 w 96"/>
              <a:gd name="T63" fmla="*/ 0 h 96"/>
              <a:gd name="T64" fmla="*/ 67 w 96"/>
              <a:gd name="T65" fmla="*/ 4 h 96"/>
              <a:gd name="T66" fmla="*/ 67 w 96"/>
              <a:gd name="T67" fmla="*/ 4 h 96"/>
              <a:gd name="T68" fmla="*/ 96 w 96"/>
              <a:gd name="T69" fmla="*/ 48 h 96"/>
              <a:gd name="T70" fmla="*/ 79 w 96"/>
              <a:gd name="T71" fmla="*/ 4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" h="96">
                <a:moveTo>
                  <a:pt x="48" y="78"/>
                </a:moveTo>
                <a:cubicBezTo>
                  <a:pt x="50" y="78"/>
                  <a:pt x="52" y="78"/>
                  <a:pt x="52" y="78"/>
                </a:cubicBezTo>
                <a:cubicBezTo>
                  <a:pt x="57" y="77"/>
                  <a:pt x="61" y="76"/>
                  <a:pt x="65" y="73"/>
                </a:cubicBezTo>
                <a:cubicBezTo>
                  <a:pt x="59" y="68"/>
                  <a:pt x="59" y="68"/>
                  <a:pt x="59" y="68"/>
                </a:cubicBezTo>
                <a:cubicBezTo>
                  <a:pt x="88" y="65"/>
                  <a:pt x="88" y="65"/>
                  <a:pt x="88" y="65"/>
                </a:cubicBezTo>
                <a:cubicBezTo>
                  <a:pt x="81" y="94"/>
                  <a:pt x="81" y="94"/>
                  <a:pt x="81" y="94"/>
                </a:cubicBezTo>
                <a:cubicBezTo>
                  <a:pt x="77" y="87"/>
                  <a:pt x="77" y="87"/>
                  <a:pt x="77" y="87"/>
                </a:cubicBezTo>
                <a:cubicBezTo>
                  <a:pt x="70" y="92"/>
                  <a:pt x="62" y="95"/>
                  <a:pt x="54" y="96"/>
                </a:cubicBezTo>
                <a:cubicBezTo>
                  <a:pt x="53" y="96"/>
                  <a:pt x="53" y="96"/>
                  <a:pt x="53" y="96"/>
                </a:cubicBezTo>
                <a:cubicBezTo>
                  <a:pt x="53" y="96"/>
                  <a:pt x="52" y="96"/>
                  <a:pt x="51" y="96"/>
                </a:cubicBezTo>
                <a:cubicBezTo>
                  <a:pt x="50" y="96"/>
                  <a:pt x="49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1" y="96"/>
                  <a:pt x="35" y="95"/>
                  <a:pt x="29" y="92"/>
                </a:cubicBezTo>
                <a:cubicBezTo>
                  <a:pt x="29" y="92"/>
                  <a:pt x="29" y="92"/>
                  <a:pt x="29" y="92"/>
                </a:cubicBezTo>
                <a:cubicBezTo>
                  <a:pt x="12" y="84"/>
                  <a:pt x="0" y="68"/>
                  <a:pt x="0" y="48"/>
                </a:cubicBezTo>
                <a:cubicBezTo>
                  <a:pt x="17" y="47"/>
                  <a:pt x="17" y="47"/>
                  <a:pt x="17" y="47"/>
                </a:cubicBezTo>
                <a:cubicBezTo>
                  <a:pt x="17" y="64"/>
                  <a:pt x="31" y="78"/>
                  <a:pt x="48" y="78"/>
                </a:cubicBezTo>
                <a:close/>
                <a:moveTo>
                  <a:pt x="79" y="49"/>
                </a:moveTo>
                <a:cubicBezTo>
                  <a:pt x="79" y="32"/>
                  <a:pt x="65" y="18"/>
                  <a:pt x="48" y="18"/>
                </a:cubicBezTo>
                <a:cubicBezTo>
                  <a:pt x="46" y="18"/>
                  <a:pt x="44" y="18"/>
                  <a:pt x="44" y="18"/>
                </a:cubicBezTo>
                <a:cubicBezTo>
                  <a:pt x="39" y="19"/>
                  <a:pt x="35" y="20"/>
                  <a:pt x="31" y="23"/>
                </a:cubicBezTo>
                <a:cubicBezTo>
                  <a:pt x="37" y="28"/>
                  <a:pt x="37" y="28"/>
                  <a:pt x="37" y="28"/>
                </a:cubicBezTo>
                <a:cubicBezTo>
                  <a:pt x="8" y="32"/>
                  <a:pt x="8" y="32"/>
                  <a:pt x="8" y="32"/>
                </a:cubicBezTo>
                <a:cubicBezTo>
                  <a:pt x="15" y="2"/>
                  <a:pt x="15" y="2"/>
                  <a:pt x="15" y="2"/>
                </a:cubicBezTo>
                <a:cubicBezTo>
                  <a:pt x="19" y="9"/>
                  <a:pt x="19" y="9"/>
                  <a:pt x="19" y="9"/>
                </a:cubicBezTo>
                <a:cubicBezTo>
                  <a:pt x="26" y="4"/>
                  <a:pt x="34" y="1"/>
                  <a:pt x="42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4" y="0"/>
                  <a:pt x="45" y="0"/>
                </a:cubicBezTo>
                <a:cubicBezTo>
                  <a:pt x="46" y="0"/>
                  <a:pt x="47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48" y="0"/>
                  <a:pt x="48" y="0"/>
                  <a:pt x="48" y="0"/>
                </a:cubicBezTo>
                <a:cubicBezTo>
                  <a:pt x="55" y="0"/>
                  <a:pt x="61" y="2"/>
                  <a:pt x="67" y="4"/>
                </a:cubicBezTo>
                <a:cubicBezTo>
                  <a:pt x="67" y="4"/>
                  <a:pt x="67" y="4"/>
                  <a:pt x="67" y="4"/>
                </a:cubicBezTo>
                <a:cubicBezTo>
                  <a:pt x="84" y="12"/>
                  <a:pt x="96" y="28"/>
                  <a:pt x="96" y="48"/>
                </a:cubicBezTo>
                <a:lnTo>
                  <a:pt x="79" y="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6" name="Freeform 1101">
            <a:extLst>
              <a:ext uri="{FF2B5EF4-FFF2-40B4-BE49-F238E27FC236}">
                <a16:creationId xmlns:a16="http://schemas.microsoft.com/office/drawing/2014/main" id="{2DA222BE-9B73-B748-9C51-A8B06C0D7479}"/>
              </a:ext>
            </a:extLst>
          </p:cNvPr>
          <p:cNvSpPr>
            <a:spLocks/>
          </p:cNvSpPr>
          <p:nvPr/>
        </p:nvSpPr>
        <p:spPr bwMode="auto">
          <a:xfrm>
            <a:off x="5661351" y="1926984"/>
            <a:ext cx="183288" cy="124163"/>
          </a:xfrm>
          <a:custGeom>
            <a:avLst/>
            <a:gdLst>
              <a:gd name="T0" fmla="*/ 100 w 100"/>
              <a:gd name="T1" fmla="*/ 34 h 68"/>
              <a:gd name="T2" fmla="*/ 51 w 100"/>
              <a:gd name="T3" fmla="*/ 68 h 68"/>
              <a:gd name="T4" fmla="*/ 51 w 100"/>
              <a:gd name="T5" fmla="*/ 46 h 68"/>
              <a:gd name="T6" fmla="*/ 34 w 100"/>
              <a:gd name="T7" fmla="*/ 47 h 68"/>
              <a:gd name="T8" fmla="*/ 0 w 100"/>
              <a:gd name="T9" fmla="*/ 68 h 68"/>
              <a:gd name="T10" fmla="*/ 51 w 100"/>
              <a:gd name="T11" fmla="*/ 20 h 68"/>
              <a:gd name="T12" fmla="*/ 51 w 100"/>
              <a:gd name="T13" fmla="*/ 0 h 68"/>
              <a:gd name="T14" fmla="*/ 10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100" y="34"/>
                </a:moveTo>
                <a:cubicBezTo>
                  <a:pt x="51" y="68"/>
                  <a:pt x="51" y="68"/>
                  <a:pt x="51" y="68"/>
                </a:cubicBezTo>
                <a:cubicBezTo>
                  <a:pt x="51" y="46"/>
                  <a:pt x="51" y="46"/>
                  <a:pt x="51" y="46"/>
                </a:cubicBezTo>
                <a:cubicBezTo>
                  <a:pt x="41" y="46"/>
                  <a:pt x="39" y="46"/>
                  <a:pt x="34" y="47"/>
                </a:cubicBezTo>
                <a:cubicBezTo>
                  <a:pt x="7" y="50"/>
                  <a:pt x="0" y="68"/>
                  <a:pt x="0" y="68"/>
                </a:cubicBezTo>
                <a:cubicBezTo>
                  <a:pt x="0" y="25"/>
                  <a:pt x="51" y="20"/>
                  <a:pt x="51" y="20"/>
                </a:cubicBezTo>
                <a:cubicBezTo>
                  <a:pt x="51" y="0"/>
                  <a:pt x="51" y="0"/>
                  <a:pt x="51" y="0"/>
                </a:cubicBezTo>
                <a:lnTo>
                  <a:pt x="10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7" name="Freeform 1102">
            <a:extLst>
              <a:ext uri="{FF2B5EF4-FFF2-40B4-BE49-F238E27FC236}">
                <a16:creationId xmlns:a16="http://schemas.microsoft.com/office/drawing/2014/main" id="{93B01FC2-BFE9-A34E-AB5A-5908337DE180}"/>
              </a:ext>
            </a:extLst>
          </p:cNvPr>
          <p:cNvSpPr>
            <a:spLocks/>
          </p:cNvSpPr>
          <p:nvPr/>
        </p:nvSpPr>
        <p:spPr bwMode="auto">
          <a:xfrm>
            <a:off x="5785626" y="1926985"/>
            <a:ext cx="186244" cy="124162"/>
          </a:xfrm>
          <a:custGeom>
            <a:avLst/>
            <a:gdLst>
              <a:gd name="T0" fmla="*/ 0 w 100"/>
              <a:gd name="T1" fmla="*/ 34 h 68"/>
              <a:gd name="T2" fmla="*/ 49 w 100"/>
              <a:gd name="T3" fmla="*/ 68 h 68"/>
              <a:gd name="T4" fmla="*/ 49 w 100"/>
              <a:gd name="T5" fmla="*/ 46 h 68"/>
              <a:gd name="T6" fmla="*/ 66 w 100"/>
              <a:gd name="T7" fmla="*/ 47 h 68"/>
              <a:gd name="T8" fmla="*/ 100 w 100"/>
              <a:gd name="T9" fmla="*/ 68 h 68"/>
              <a:gd name="T10" fmla="*/ 49 w 100"/>
              <a:gd name="T11" fmla="*/ 20 h 68"/>
              <a:gd name="T12" fmla="*/ 49 w 100"/>
              <a:gd name="T13" fmla="*/ 0 h 68"/>
              <a:gd name="T14" fmla="*/ 0 w 100"/>
              <a:gd name="T15" fmla="*/ 3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0" h="68">
                <a:moveTo>
                  <a:pt x="0" y="34"/>
                </a:moveTo>
                <a:cubicBezTo>
                  <a:pt x="49" y="68"/>
                  <a:pt x="49" y="68"/>
                  <a:pt x="49" y="68"/>
                </a:cubicBezTo>
                <a:cubicBezTo>
                  <a:pt x="49" y="46"/>
                  <a:pt x="49" y="46"/>
                  <a:pt x="49" y="46"/>
                </a:cubicBezTo>
                <a:cubicBezTo>
                  <a:pt x="59" y="46"/>
                  <a:pt x="61" y="46"/>
                  <a:pt x="66" y="47"/>
                </a:cubicBezTo>
                <a:cubicBezTo>
                  <a:pt x="93" y="50"/>
                  <a:pt x="100" y="68"/>
                  <a:pt x="100" y="68"/>
                </a:cubicBezTo>
                <a:cubicBezTo>
                  <a:pt x="100" y="25"/>
                  <a:pt x="49" y="20"/>
                  <a:pt x="49" y="20"/>
                </a:cubicBezTo>
                <a:cubicBezTo>
                  <a:pt x="49" y="0"/>
                  <a:pt x="49" y="0"/>
                  <a:pt x="49" y="0"/>
                </a:cubicBezTo>
                <a:lnTo>
                  <a:pt x="0" y="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8" name="Freeform 1104">
            <a:extLst>
              <a:ext uri="{FF2B5EF4-FFF2-40B4-BE49-F238E27FC236}">
                <a16:creationId xmlns:a16="http://schemas.microsoft.com/office/drawing/2014/main" id="{C0E3B8A5-F376-4844-97AD-023E153A18D3}"/>
              </a:ext>
            </a:extLst>
          </p:cNvPr>
          <p:cNvSpPr>
            <a:spLocks noEditPoints="1"/>
          </p:cNvSpPr>
          <p:nvPr/>
        </p:nvSpPr>
        <p:spPr bwMode="auto">
          <a:xfrm>
            <a:off x="4888978" y="1952112"/>
            <a:ext cx="103470" cy="73908"/>
          </a:xfrm>
          <a:custGeom>
            <a:avLst/>
            <a:gdLst>
              <a:gd name="T0" fmla="*/ 0 w 35"/>
              <a:gd name="T1" fmla="*/ 0 h 25"/>
              <a:gd name="T2" fmla="*/ 5 w 35"/>
              <a:gd name="T3" fmla="*/ 0 h 25"/>
              <a:gd name="T4" fmla="*/ 5 w 35"/>
              <a:gd name="T5" fmla="*/ 5 h 25"/>
              <a:gd name="T6" fmla="*/ 0 w 35"/>
              <a:gd name="T7" fmla="*/ 5 h 25"/>
              <a:gd name="T8" fmla="*/ 0 w 35"/>
              <a:gd name="T9" fmla="*/ 0 h 25"/>
              <a:gd name="T10" fmla="*/ 10 w 35"/>
              <a:gd name="T11" fmla="*/ 0 h 25"/>
              <a:gd name="T12" fmla="*/ 15 w 35"/>
              <a:gd name="T13" fmla="*/ 0 h 25"/>
              <a:gd name="T14" fmla="*/ 15 w 35"/>
              <a:gd name="T15" fmla="*/ 5 h 25"/>
              <a:gd name="T16" fmla="*/ 10 w 35"/>
              <a:gd name="T17" fmla="*/ 5 h 25"/>
              <a:gd name="T18" fmla="*/ 10 w 35"/>
              <a:gd name="T19" fmla="*/ 0 h 25"/>
              <a:gd name="T20" fmla="*/ 10 w 35"/>
              <a:gd name="T21" fmla="*/ 10 h 25"/>
              <a:gd name="T22" fmla="*/ 15 w 35"/>
              <a:gd name="T23" fmla="*/ 10 h 25"/>
              <a:gd name="T24" fmla="*/ 15 w 35"/>
              <a:gd name="T25" fmla="*/ 15 h 25"/>
              <a:gd name="T26" fmla="*/ 10 w 35"/>
              <a:gd name="T27" fmla="*/ 15 h 25"/>
              <a:gd name="T28" fmla="*/ 10 w 35"/>
              <a:gd name="T29" fmla="*/ 10 h 25"/>
              <a:gd name="T30" fmla="*/ 20 w 35"/>
              <a:gd name="T31" fmla="*/ 25 h 25"/>
              <a:gd name="T32" fmla="*/ 15 w 35"/>
              <a:gd name="T33" fmla="*/ 25 h 25"/>
              <a:gd name="T34" fmla="*/ 15 w 35"/>
              <a:gd name="T35" fmla="*/ 20 h 25"/>
              <a:gd name="T36" fmla="*/ 20 w 35"/>
              <a:gd name="T37" fmla="*/ 20 h 25"/>
              <a:gd name="T38" fmla="*/ 20 w 35"/>
              <a:gd name="T39" fmla="*/ 25 h 25"/>
              <a:gd name="T40" fmla="*/ 20 w 35"/>
              <a:gd name="T41" fmla="*/ 0 h 25"/>
              <a:gd name="T42" fmla="*/ 25 w 35"/>
              <a:gd name="T43" fmla="*/ 0 h 25"/>
              <a:gd name="T44" fmla="*/ 25 w 35"/>
              <a:gd name="T45" fmla="*/ 5 h 25"/>
              <a:gd name="T46" fmla="*/ 20 w 35"/>
              <a:gd name="T47" fmla="*/ 5 h 25"/>
              <a:gd name="T48" fmla="*/ 20 w 35"/>
              <a:gd name="T49" fmla="*/ 0 h 25"/>
              <a:gd name="T50" fmla="*/ 20 w 35"/>
              <a:gd name="T51" fmla="*/ 10 h 25"/>
              <a:gd name="T52" fmla="*/ 25 w 35"/>
              <a:gd name="T53" fmla="*/ 10 h 25"/>
              <a:gd name="T54" fmla="*/ 25 w 35"/>
              <a:gd name="T55" fmla="*/ 15 h 25"/>
              <a:gd name="T56" fmla="*/ 20 w 35"/>
              <a:gd name="T57" fmla="*/ 15 h 25"/>
              <a:gd name="T58" fmla="*/ 20 w 35"/>
              <a:gd name="T59" fmla="*/ 10 h 25"/>
              <a:gd name="T60" fmla="*/ 30 w 35"/>
              <a:gd name="T61" fmla="*/ 5 h 25"/>
              <a:gd name="T62" fmla="*/ 30 w 35"/>
              <a:gd name="T63" fmla="*/ 0 h 25"/>
              <a:gd name="T64" fmla="*/ 35 w 35"/>
              <a:gd name="T65" fmla="*/ 0 h 25"/>
              <a:gd name="T66" fmla="*/ 35 w 35"/>
              <a:gd name="T67" fmla="*/ 5 h 25"/>
              <a:gd name="T68" fmla="*/ 30 w 35"/>
              <a:gd name="T69" fmla="*/ 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10" y="0"/>
                </a:moveTo>
                <a:lnTo>
                  <a:pt x="15" y="0"/>
                </a:lnTo>
                <a:lnTo>
                  <a:pt x="15" y="5"/>
                </a:lnTo>
                <a:lnTo>
                  <a:pt x="10" y="5"/>
                </a:lnTo>
                <a:lnTo>
                  <a:pt x="10" y="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20" y="25"/>
                </a:moveTo>
                <a:lnTo>
                  <a:pt x="15" y="25"/>
                </a:lnTo>
                <a:lnTo>
                  <a:pt x="15" y="20"/>
                </a:lnTo>
                <a:lnTo>
                  <a:pt x="20" y="20"/>
                </a:lnTo>
                <a:lnTo>
                  <a:pt x="20" y="25"/>
                </a:lnTo>
                <a:close/>
                <a:moveTo>
                  <a:pt x="20" y="0"/>
                </a:moveTo>
                <a:lnTo>
                  <a:pt x="25" y="0"/>
                </a:lnTo>
                <a:lnTo>
                  <a:pt x="25" y="5"/>
                </a:lnTo>
                <a:lnTo>
                  <a:pt x="20" y="5"/>
                </a:lnTo>
                <a:lnTo>
                  <a:pt x="20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30" y="5"/>
                </a:moveTo>
                <a:lnTo>
                  <a:pt x="30" y="0"/>
                </a:lnTo>
                <a:lnTo>
                  <a:pt x="35" y="0"/>
                </a:lnTo>
                <a:lnTo>
                  <a:pt x="35" y="5"/>
                </a:lnTo>
                <a:lnTo>
                  <a:pt x="30" y="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09" name="Freeform 1105">
            <a:extLst>
              <a:ext uri="{FF2B5EF4-FFF2-40B4-BE49-F238E27FC236}">
                <a16:creationId xmlns:a16="http://schemas.microsoft.com/office/drawing/2014/main" id="{AA7DB838-149C-F848-B451-F006F07E29DC}"/>
              </a:ext>
            </a:extLst>
          </p:cNvPr>
          <p:cNvSpPr>
            <a:spLocks noEditPoints="1"/>
          </p:cNvSpPr>
          <p:nvPr/>
        </p:nvSpPr>
        <p:spPr bwMode="auto">
          <a:xfrm>
            <a:off x="4590057" y="1937332"/>
            <a:ext cx="73908" cy="103470"/>
          </a:xfrm>
          <a:custGeom>
            <a:avLst/>
            <a:gdLst>
              <a:gd name="T0" fmla="*/ 0 w 25"/>
              <a:gd name="T1" fmla="*/ 0 h 35"/>
              <a:gd name="T2" fmla="*/ 5 w 25"/>
              <a:gd name="T3" fmla="*/ 0 h 35"/>
              <a:gd name="T4" fmla="*/ 5 w 25"/>
              <a:gd name="T5" fmla="*/ 5 h 35"/>
              <a:gd name="T6" fmla="*/ 0 w 25"/>
              <a:gd name="T7" fmla="*/ 5 h 35"/>
              <a:gd name="T8" fmla="*/ 0 w 25"/>
              <a:gd name="T9" fmla="*/ 0 h 35"/>
              <a:gd name="T10" fmla="*/ 0 w 25"/>
              <a:gd name="T11" fmla="*/ 10 h 35"/>
              <a:gd name="T12" fmla="*/ 5 w 25"/>
              <a:gd name="T13" fmla="*/ 10 h 35"/>
              <a:gd name="T14" fmla="*/ 5 w 25"/>
              <a:gd name="T15" fmla="*/ 15 h 35"/>
              <a:gd name="T16" fmla="*/ 0 w 25"/>
              <a:gd name="T17" fmla="*/ 15 h 35"/>
              <a:gd name="T18" fmla="*/ 0 w 25"/>
              <a:gd name="T19" fmla="*/ 10 h 35"/>
              <a:gd name="T20" fmla="*/ 0 w 25"/>
              <a:gd name="T21" fmla="*/ 20 h 35"/>
              <a:gd name="T22" fmla="*/ 5 w 25"/>
              <a:gd name="T23" fmla="*/ 20 h 35"/>
              <a:gd name="T24" fmla="*/ 5 w 25"/>
              <a:gd name="T25" fmla="*/ 25 h 35"/>
              <a:gd name="T26" fmla="*/ 0 w 25"/>
              <a:gd name="T27" fmla="*/ 25 h 35"/>
              <a:gd name="T28" fmla="*/ 0 w 25"/>
              <a:gd name="T29" fmla="*/ 20 h 35"/>
              <a:gd name="T30" fmla="*/ 0 w 25"/>
              <a:gd name="T31" fmla="*/ 30 h 35"/>
              <a:gd name="T32" fmla="*/ 5 w 25"/>
              <a:gd name="T33" fmla="*/ 30 h 35"/>
              <a:gd name="T34" fmla="*/ 5 w 25"/>
              <a:gd name="T35" fmla="*/ 35 h 35"/>
              <a:gd name="T36" fmla="*/ 0 w 25"/>
              <a:gd name="T37" fmla="*/ 35 h 35"/>
              <a:gd name="T38" fmla="*/ 0 w 25"/>
              <a:gd name="T39" fmla="*/ 30 h 35"/>
              <a:gd name="T40" fmla="*/ 10 w 25"/>
              <a:gd name="T41" fmla="*/ 10 h 35"/>
              <a:gd name="T42" fmla="*/ 15 w 25"/>
              <a:gd name="T43" fmla="*/ 10 h 35"/>
              <a:gd name="T44" fmla="*/ 15 w 25"/>
              <a:gd name="T45" fmla="*/ 15 h 35"/>
              <a:gd name="T46" fmla="*/ 10 w 25"/>
              <a:gd name="T47" fmla="*/ 15 h 35"/>
              <a:gd name="T48" fmla="*/ 10 w 25"/>
              <a:gd name="T49" fmla="*/ 10 h 35"/>
              <a:gd name="T50" fmla="*/ 10 w 25"/>
              <a:gd name="T51" fmla="*/ 20 h 35"/>
              <a:gd name="T52" fmla="*/ 15 w 25"/>
              <a:gd name="T53" fmla="*/ 20 h 35"/>
              <a:gd name="T54" fmla="*/ 15 w 25"/>
              <a:gd name="T55" fmla="*/ 25 h 35"/>
              <a:gd name="T56" fmla="*/ 10 w 25"/>
              <a:gd name="T57" fmla="*/ 25 h 35"/>
              <a:gd name="T58" fmla="*/ 10 w 25"/>
              <a:gd name="T59" fmla="*/ 20 h 35"/>
              <a:gd name="T60" fmla="*/ 20 w 25"/>
              <a:gd name="T61" fmla="*/ 20 h 35"/>
              <a:gd name="T62" fmla="*/ 20 w 25"/>
              <a:gd name="T63" fmla="*/ 15 h 35"/>
              <a:gd name="T64" fmla="*/ 25 w 25"/>
              <a:gd name="T65" fmla="*/ 15 h 35"/>
              <a:gd name="T66" fmla="*/ 25 w 25"/>
              <a:gd name="T67" fmla="*/ 20 h 35"/>
              <a:gd name="T68" fmla="*/ 20 w 25"/>
              <a:gd name="T69" fmla="*/ 2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5" h="35">
                <a:moveTo>
                  <a:pt x="0" y="0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lnTo>
                  <a:pt x="0" y="0"/>
                </a:lnTo>
                <a:close/>
                <a:moveTo>
                  <a:pt x="0" y="10"/>
                </a:moveTo>
                <a:lnTo>
                  <a:pt x="5" y="10"/>
                </a:lnTo>
                <a:lnTo>
                  <a:pt x="5" y="15"/>
                </a:lnTo>
                <a:lnTo>
                  <a:pt x="0" y="15"/>
                </a:lnTo>
                <a:lnTo>
                  <a:pt x="0" y="10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0" y="30"/>
                </a:moveTo>
                <a:lnTo>
                  <a:pt x="5" y="30"/>
                </a:lnTo>
                <a:lnTo>
                  <a:pt x="5" y="35"/>
                </a:lnTo>
                <a:lnTo>
                  <a:pt x="0" y="35"/>
                </a:lnTo>
                <a:lnTo>
                  <a:pt x="0" y="30"/>
                </a:lnTo>
                <a:close/>
                <a:moveTo>
                  <a:pt x="10" y="10"/>
                </a:moveTo>
                <a:lnTo>
                  <a:pt x="15" y="10"/>
                </a:lnTo>
                <a:lnTo>
                  <a:pt x="15" y="15"/>
                </a:lnTo>
                <a:lnTo>
                  <a:pt x="10" y="15"/>
                </a:lnTo>
                <a:lnTo>
                  <a:pt x="10" y="10"/>
                </a:lnTo>
                <a:close/>
                <a:moveTo>
                  <a:pt x="10" y="20"/>
                </a:moveTo>
                <a:lnTo>
                  <a:pt x="15" y="20"/>
                </a:lnTo>
                <a:lnTo>
                  <a:pt x="15" y="25"/>
                </a:lnTo>
                <a:lnTo>
                  <a:pt x="10" y="25"/>
                </a:lnTo>
                <a:lnTo>
                  <a:pt x="10" y="20"/>
                </a:lnTo>
                <a:close/>
                <a:moveTo>
                  <a:pt x="20" y="20"/>
                </a:moveTo>
                <a:lnTo>
                  <a:pt x="20" y="15"/>
                </a:lnTo>
                <a:lnTo>
                  <a:pt x="25" y="15"/>
                </a:lnTo>
                <a:lnTo>
                  <a:pt x="25" y="20"/>
                </a:lnTo>
                <a:lnTo>
                  <a:pt x="20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0" name="Freeform 1106">
            <a:extLst>
              <a:ext uri="{FF2B5EF4-FFF2-40B4-BE49-F238E27FC236}">
                <a16:creationId xmlns:a16="http://schemas.microsoft.com/office/drawing/2014/main" id="{86509BB5-A5F0-F044-8A5F-C91013DD3069}"/>
              </a:ext>
            </a:extLst>
          </p:cNvPr>
          <p:cNvSpPr>
            <a:spLocks noEditPoints="1"/>
          </p:cNvSpPr>
          <p:nvPr/>
        </p:nvSpPr>
        <p:spPr bwMode="auto">
          <a:xfrm>
            <a:off x="4270443" y="1952112"/>
            <a:ext cx="103470" cy="73908"/>
          </a:xfrm>
          <a:custGeom>
            <a:avLst/>
            <a:gdLst>
              <a:gd name="T0" fmla="*/ 15 w 35"/>
              <a:gd name="T1" fmla="*/ 25 h 25"/>
              <a:gd name="T2" fmla="*/ 10 w 35"/>
              <a:gd name="T3" fmla="*/ 25 h 25"/>
              <a:gd name="T4" fmla="*/ 10 w 35"/>
              <a:gd name="T5" fmla="*/ 20 h 25"/>
              <a:gd name="T6" fmla="*/ 15 w 35"/>
              <a:gd name="T7" fmla="*/ 20 h 25"/>
              <a:gd name="T8" fmla="*/ 15 w 35"/>
              <a:gd name="T9" fmla="*/ 25 h 25"/>
              <a:gd name="T10" fmla="*/ 0 w 35"/>
              <a:gd name="T11" fmla="*/ 20 h 25"/>
              <a:gd name="T12" fmla="*/ 5 w 35"/>
              <a:gd name="T13" fmla="*/ 20 h 25"/>
              <a:gd name="T14" fmla="*/ 5 w 35"/>
              <a:gd name="T15" fmla="*/ 25 h 25"/>
              <a:gd name="T16" fmla="*/ 0 w 35"/>
              <a:gd name="T17" fmla="*/ 25 h 25"/>
              <a:gd name="T18" fmla="*/ 0 w 35"/>
              <a:gd name="T19" fmla="*/ 20 h 25"/>
              <a:gd name="T20" fmla="*/ 15 w 35"/>
              <a:gd name="T21" fmla="*/ 15 h 25"/>
              <a:gd name="T22" fmla="*/ 10 w 35"/>
              <a:gd name="T23" fmla="*/ 15 h 25"/>
              <a:gd name="T24" fmla="*/ 10 w 35"/>
              <a:gd name="T25" fmla="*/ 10 h 25"/>
              <a:gd name="T26" fmla="*/ 15 w 35"/>
              <a:gd name="T27" fmla="*/ 10 h 25"/>
              <a:gd name="T28" fmla="*/ 15 w 35"/>
              <a:gd name="T29" fmla="*/ 15 h 25"/>
              <a:gd name="T30" fmla="*/ 15 w 35"/>
              <a:gd name="T31" fmla="*/ 0 h 25"/>
              <a:gd name="T32" fmla="*/ 20 w 35"/>
              <a:gd name="T33" fmla="*/ 0 h 25"/>
              <a:gd name="T34" fmla="*/ 20 w 35"/>
              <a:gd name="T35" fmla="*/ 5 h 25"/>
              <a:gd name="T36" fmla="*/ 15 w 35"/>
              <a:gd name="T37" fmla="*/ 5 h 25"/>
              <a:gd name="T38" fmla="*/ 15 w 35"/>
              <a:gd name="T39" fmla="*/ 0 h 25"/>
              <a:gd name="T40" fmla="*/ 20 w 35"/>
              <a:gd name="T41" fmla="*/ 10 h 25"/>
              <a:gd name="T42" fmla="*/ 25 w 35"/>
              <a:gd name="T43" fmla="*/ 10 h 25"/>
              <a:gd name="T44" fmla="*/ 25 w 35"/>
              <a:gd name="T45" fmla="*/ 15 h 25"/>
              <a:gd name="T46" fmla="*/ 20 w 35"/>
              <a:gd name="T47" fmla="*/ 15 h 25"/>
              <a:gd name="T48" fmla="*/ 20 w 35"/>
              <a:gd name="T49" fmla="*/ 10 h 25"/>
              <a:gd name="T50" fmla="*/ 20 w 35"/>
              <a:gd name="T51" fmla="*/ 20 h 25"/>
              <a:gd name="T52" fmla="*/ 25 w 35"/>
              <a:gd name="T53" fmla="*/ 20 h 25"/>
              <a:gd name="T54" fmla="*/ 25 w 35"/>
              <a:gd name="T55" fmla="*/ 25 h 25"/>
              <a:gd name="T56" fmla="*/ 20 w 35"/>
              <a:gd name="T57" fmla="*/ 25 h 25"/>
              <a:gd name="T58" fmla="*/ 20 w 35"/>
              <a:gd name="T59" fmla="*/ 20 h 25"/>
              <a:gd name="T60" fmla="*/ 30 w 35"/>
              <a:gd name="T61" fmla="*/ 25 h 25"/>
              <a:gd name="T62" fmla="*/ 30 w 35"/>
              <a:gd name="T63" fmla="*/ 20 h 25"/>
              <a:gd name="T64" fmla="*/ 35 w 35"/>
              <a:gd name="T65" fmla="*/ 20 h 25"/>
              <a:gd name="T66" fmla="*/ 35 w 35"/>
              <a:gd name="T67" fmla="*/ 25 h 25"/>
              <a:gd name="T68" fmla="*/ 30 w 35"/>
              <a:gd name="T69" fmla="*/ 25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" h="25">
                <a:moveTo>
                  <a:pt x="15" y="25"/>
                </a:moveTo>
                <a:lnTo>
                  <a:pt x="10" y="25"/>
                </a:lnTo>
                <a:lnTo>
                  <a:pt x="10" y="20"/>
                </a:lnTo>
                <a:lnTo>
                  <a:pt x="15" y="20"/>
                </a:lnTo>
                <a:lnTo>
                  <a:pt x="15" y="25"/>
                </a:lnTo>
                <a:close/>
                <a:moveTo>
                  <a:pt x="0" y="20"/>
                </a:moveTo>
                <a:lnTo>
                  <a:pt x="5" y="20"/>
                </a:lnTo>
                <a:lnTo>
                  <a:pt x="5" y="25"/>
                </a:lnTo>
                <a:lnTo>
                  <a:pt x="0" y="25"/>
                </a:lnTo>
                <a:lnTo>
                  <a:pt x="0" y="20"/>
                </a:lnTo>
                <a:close/>
                <a:moveTo>
                  <a:pt x="15" y="15"/>
                </a:moveTo>
                <a:lnTo>
                  <a:pt x="10" y="15"/>
                </a:lnTo>
                <a:lnTo>
                  <a:pt x="10" y="10"/>
                </a:lnTo>
                <a:lnTo>
                  <a:pt x="15" y="10"/>
                </a:lnTo>
                <a:lnTo>
                  <a:pt x="15" y="15"/>
                </a:lnTo>
                <a:close/>
                <a:moveTo>
                  <a:pt x="15" y="0"/>
                </a:moveTo>
                <a:lnTo>
                  <a:pt x="20" y="0"/>
                </a:lnTo>
                <a:lnTo>
                  <a:pt x="20" y="5"/>
                </a:lnTo>
                <a:lnTo>
                  <a:pt x="15" y="5"/>
                </a:lnTo>
                <a:lnTo>
                  <a:pt x="15" y="0"/>
                </a:lnTo>
                <a:close/>
                <a:moveTo>
                  <a:pt x="20" y="10"/>
                </a:moveTo>
                <a:lnTo>
                  <a:pt x="25" y="10"/>
                </a:lnTo>
                <a:lnTo>
                  <a:pt x="25" y="15"/>
                </a:lnTo>
                <a:lnTo>
                  <a:pt x="20" y="15"/>
                </a:lnTo>
                <a:lnTo>
                  <a:pt x="20" y="10"/>
                </a:lnTo>
                <a:close/>
                <a:moveTo>
                  <a:pt x="20" y="20"/>
                </a:moveTo>
                <a:lnTo>
                  <a:pt x="25" y="20"/>
                </a:lnTo>
                <a:lnTo>
                  <a:pt x="25" y="25"/>
                </a:lnTo>
                <a:lnTo>
                  <a:pt x="20" y="25"/>
                </a:lnTo>
                <a:lnTo>
                  <a:pt x="20" y="20"/>
                </a:lnTo>
                <a:close/>
                <a:moveTo>
                  <a:pt x="30" y="25"/>
                </a:moveTo>
                <a:lnTo>
                  <a:pt x="30" y="20"/>
                </a:lnTo>
                <a:lnTo>
                  <a:pt x="35" y="20"/>
                </a:lnTo>
                <a:lnTo>
                  <a:pt x="35" y="25"/>
                </a:lnTo>
                <a:lnTo>
                  <a:pt x="3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1" name="Freeform 1107">
            <a:extLst>
              <a:ext uri="{FF2B5EF4-FFF2-40B4-BE49-F238E27FC236}">
                <a16:creationId xmlns:a16="http://schemas.microsoft.com/office/drawing/2014/main" id="{052CF08E-C0B7-6F45-BB8E-F727EB4F69E7}"/>
              </a:ext>
            </a:extLst>
          </p:cNvPr>
          <p:cNvSpPr>
            <a:spLocks/>
          </p:cNvSpPr>
          <p:nvPr/>
        </p:nvSpPr>
        <p:spPr bwMode="auto">
          <a:xfrm>
            <a:off x="3545483" y="1915160"/>
            <a:ext cx="147813" cy="147812"/>
          </a:xfrm>
          <a:custGeom>
            <a:avLst/>
            <a:gdLst>
              <a:gd name="T0" fmla="*/ 50 w 50"/>
              <a:gd name="T1" fmla="*/ 13 h 50"/>
              <a:gd name="T2" fmla="*/ 50 w 50"/>
              <a:gd name="T3" fmla="*/ 50 h 50"/>
              <a:gd name="T4" fmla="*/ 13 w 50"/>
              <a:gd name="T5" fmla="*/ 50 h 50"/>
              <a:gd name="T6" fmla="*/ 0 w 50"/>
              <a:gd name="T7" fmla="*/ 38 h 50"/>
              <a:gd name="T8" fmla="*/ 29 w 50"/>
              <a:gd name="T9" fmla="*/ 38 h 50"/>
              <a:gd name="T10" fmla="*/ 1 w 50"/>
              <a:gd name="T11" fmla="*/ 9 h 50"/>
              <a:gd name="T12" fmla="*/ 9 w 50"/>
              <a:gd name="T13" fmla="*/ 1 h 50"/>
              <a:gd name="T14" fmla="*/ 38 w 50"/>
              <a:gd name="T15" fmla="*/ 28 h 50"/>
              <a:gd name="T16" fmla="*/ 38 w 50"/>
              <a:gd name="T17" fmla="*/ 0 h 50"/>
              <a:gd name="T18" fmla="*/ 50 w 50"/>
              <a:gd name="T19" fmla="*/ 13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50" y="13"/>
                </a:moveTo>
                <a:lnTo>
                  <a:pt x="50" y="50"/>
                </a:lnTo>
                <a:lnTo>
                  <a:pt x="13" y="50"/>
                </a:lnTo>
                <a:lnTo>
                  <a:pt x="0" y="38"/>
                </a:lnTo>
                <a:lnTo>
                  <a:pt x="29" y="38"/>
                </a:lnTo>
                <a:lnTo>
                  <a:pt x="1" y="9"/>
                </a:lnTo>
                <a:lnTo>
                  <a:pt x="9" y="1"/>
                </a:lnTo>
                <a:lnTo>
                  <a:pt x="38" y="28"/>
                </a:lnTo>
                <a:lnTo>
                  <a:pt x="38" y="0"/>
                </a:lnTo>
                <a:lnTo>
                  <a:pt x="50" y="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2" name="Freeform 1108">
            <a:extLst>
              <a:ext uri="{FF2B5EF4-FFF2-40B4-BE49-F238E27FC236}">
                <a16:creationId xmlns:a16="http://schemas.microsoft.com/office/drawing/2014/main" id="{0B4D818A-3460-7845-B0F2-E036B2D178D0}"/>
              </a:ext>
            </a:extLst>
          </p:cNvPr>
          <p:cNvSpPr>
            <a:spLocks/>
          </p:cNvSpPr>
          <p:nvPr/>
        </p:nvSpPr>
        <p:spPr bwMode="auto">
          <a:xfrm>
            <a:off x="3906486" y="1915160"/>
            <a:ext cx="147813" cy="147812"/>
          </a:xfrm>
          <a:custGeom>
            <a:avLst/>
            <a:gdLst>
              <a:gd name="T0" fmla="*/ 38 w 50"/>
              <a:gd name="T1" fmla="*/ 50 h 50"/>
              <a:gd name="T2" fmla="*/ 0 w 50"/>
              <a:gd name="T3" fmla="*/ 50 h 50"/>
              <a:gd name="T4" fmla="*/ 0 w 50"/>
              <a:gd name="T5" fmla="*/ 13 h 50"/>
              <a:gd name="T6" fmla="*/ 13 w 50"/>
              <a:gd name="T7" fmla="*/ 0 h 50"/>
              <a:gd name="T8" fmla="*/ 13 w 50"/>
              <a:gd name="T9" fmla="*/ 29 h 50"/>
              <a:gd name="T10" fmla="*/ 41 w 50"/>
              <a:gd name="T11" fmla="*/ 1 h 50"/>
              <a:gd name="T12" fmla="*/ 50 w 50"/>
              <a:gd name="T13" fmla="*/ 9 h 50"/>
              <a:gd name="T14" fmla="*/ 22 w 50"/>
              <a:gd name="T15" fmla="*/ 38 h 50"/>
              <a:gd name="T16" fmla="*/ 50 w 50"/>
              <a:gd name="T17" fmla="*/ 38 h 50"/>
              <a:gd name="T18" fmla="*/ 38 w 50"/>
              <a:gd name="T19" fmla="*/ 5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38" y="50"/>
                </a:moveTo>
                <a:lnTo>
                  <a:pt x="0" y="50"/>
                </a:lnTo>
                <a:lnTo>
                  <a:pt x="0" y="13"/>
                </a:lnTo>
                <a:lnTo>
                  <a:pt x="13" y="0"/>
                </a:lnTo>
                <a:lnTo>
                  <a:pt x="13" y="29"/>
                </a:lnTo>
                <a:lnTo>
                  <a:pt x="41" y="1"/>
                </a:lnTo>
                <a:lnTo>
                  <a:pt x="50" y="9"/>
                </a:lnTo>
                <a:lnTo>
                  <a:pt x="22" y="38"/>
                </a:lnTo>
                <a:lnTo>
                  <a:pt x="50" y="38"/>
                </a:lnTo>
                <a:lnTo>
                  <a:pt x="38" y="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3" name="Freeform 1109">
            <a:extLst>
              <a:ext uri="{FF2B5EF4-FFF2-40B4-BE49-F238E27FC236}">
                <a16:creationId xmlns:a16="http://schemas.microsoft.com/office/drawing/2014/main" id="{21A7352F-BE10-0E4A-BB13-D30A2A8CAA91}"/>
              </a:ext>
            </a:extLst>
          </p:cNvPr>
          <p:cNvSpPr>
            <a:spLocks/>
          </p:cNvSpPr>
          <p:nvPr/>
        </p:nvSpPr>
        <p:spPr bwMode="auto">
          <a:xfrm>
            <a:off x="3317625" y="1915160"/>
            <a:ext cx="147813" cy="147812"/>
          </a:xfrm>
          <a:custGeom>
            <a:avLst/>
            <a:gdLst>
              <a:gd name="T0" fmla="*/ 12 w 50"/>
              <a:gd name="T1" fmla="*/ 0 h 50"/>
              <a:gd name="T2" fmla="*/ 50 w 50"/>
              <a:gd name="T3" fmla="*/ 0 h 50"/>
              <a:gd name="T4" fmla="*/ 50 w 50"/>
              <a:gd name="T5" fmla="*/ 38 h 50"/>
              <a:gd name="T6" fmla="*/ 37 w 50"/>
              <a:gd name="T7" fmla="*/ 50 h 50"/>
              <a:gd name="T8" fmla="*/ 37 w 50"/>
              <a:gd name="T9" fmla="*/ 21 h 50"/>
              <a:gd name="T10" fmla="*/ 9 w 50"/>
              <a:gd name="T11" fmla="*/ 50 h 50"/>
              <a:gd name="T12" fmla="*/ 0 w 50"/>
              <a:gd name="T13" fmla="*/ 41 h 50"/>
              <a:gd name="T14" fmla="*/ 28 w 50"/>
              <a:gd name="T15" fmla="*/ 13 h 50"/>
              <a:gd name="T16" fmla="*/ 0 w 50"/>
              <a:gd name="T17" fmla="*/ 13 h 50"/>
              <a:gd name="T18" fmla="*/ 12 w 50"/>
              <a:gd name="T19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12" y="0"/>
                </a:moveTo>
                <a:lnTo>
                  <a:pt x="50" y="0"/>
                </a:lnTo>
                <a:lnTo>
                  <a:pt x="50" y="38"/>
                </a:lnTo>
                <a:lnTo>
                  <a:pt x="37" y="50"/>
                </a:lnTo>
                <a:lnTo>
                  <a:pt x="37" y="21"/>
                </a:lnTo>
                <a:lnTo>
                  <a:pt x="9" y="50"/>
                </a:lnTo>
                <a:lnTo>
                  <a:pt x="0" y="41"/>
                </a:lnTo>
                <a:lnTo>
                  <a:pt x="28" y="13"/>
                </a:lnTo>
                <a:lnTo>
                  <a:pt x="0" y="13"/>
                </a:lnTo>
                <a:lnTo>
                  <a:pt x="12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4" name="Freeform 1110">
            <a:extLst>
              <a:ext uri="{FF2B5EF4-FFF2-40B4-BE49-F238E27FC236}">
                <a16:creationId xmlns:a16="http://schemas.microsoft.com/office/drawing/2014/main" id="{DFDF0D85-CE74-5E4B-AD5F-F5B0E55466BE}"/>
              </a:ext>
            </a:extLst>
          </p:cNvPr>
          <p:cNvSpPr>
            <a:spLocks/>
          </p:cNvSpPr>
          <p:nvPr/>
        </p:nvSpPr>
        <p:spPr bwMode="auto">
          <a:xfrm>
            <a:off x="2903300" y="1915160"/>
            <a:ext cx="147813" cy="147812"/>
          </a:xfrm>
          <a:custGeom>
            <a:avLst/>
            <a:gdLst>
              <a:gd name="T0" fmla="*/ 0 w 50"/>
              <a:gd name="T1" fmla="*/ 38 h 50"/>
              <a:gd name="T2" fmla="*/ 0 w 50"/>
              <a:gd name="T3" fmla="*/ 0 h 50"/>
              <a:gd name="T4" fmla="*/ 37 w 50"/>
              <a:gd name="T5" fmla="*/ 0 h 50"/>
              <a:gd name="T6" fmla="*/ 50 w 50"/>
              <a:gd name="T7" fmla="*/ 13 h 50"/>
              <a:gd name="T8" fmla="*/ 21 w 50"/>
              <a:gd name="T9" fmla="*/ 13 h 50"/>
              <a:gd name="T10" fmla="*/ 49 w 50"/>
              <a:gd name="T11" fmla="*/ 41 h 50"/>
              <a:gd name="T12" fmla="*/ 40 w 50"/>
              <a:gd name="T13" fmla="*/ 50 h 50"/>
              <a:gd name="T14" fmla="*/ 12 w 50"/>
              <a:gd name="T15" fmla="*/ 22 h 50"/>
              <a:gd name="T16" fmla="*/ 12 w 50"/>
              <a:gd name="T17" fmla="*/ 50 h 50"/>
              <a:gd name="T18" fmla="*/ 0 w 50"/>
              <a:gd name="T19" fmla="*/ 3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0" h="50">
                <a:moveTo>
                  <a:pt x="0" y="38"/>
                </a:moveTo>
                <a:lnTo>
                  <a:pt x="0" y="0"/>
                </a:lnTo>
                <a:lnTo>
                  <a:pt x="37" y="0"/>
                </a:lnTo>
                <a:lnTo>
                  <a:pt x="50" y="13"/>
                </a:lnTo>
                <a:lnTo>
                  <a:pt x="21" y="13"/>
                </a:lnTo>
                <a:lnTo>
                  <a:pt x="49" y="41"/>
                </a:lnTo>
                <a:lnTo>
                  <a:pt x="40" y="50"/>
                </a:lnTo>
                <a:lnTo>
                  <a:pt x="12" y="22"/>
                </a:lnTo>
                <a:lnTo>
                  <a:pt x="12" y="50"/>
                </a:lnTo>
                <a:lnTo>
                  <a:pt x="0" y="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5" name="Freeform 1111">
            <a:extLst>
              <a:ext uri="{FF2B5EF4-FFF2-40B4-BE49-F238E27FC236}">
                <a16:creationId xmlns:a16="http://schemas.microsoft.com/office/drawing/2014/main" id="{1FDF26C2-CA13-0747-8231-BBB977CC2DED}"/>
              </a:ext>
            </a:extLst>
          </p:cNvPr>
          <p:cNvSpPr>
            <a:spLocks/>
          </p:cNvSpPr>
          <p:nvPr/>
        </p:nvSpPr>
        <p:spPr bwMode="auto">
          <a:xfrm>
            <a:off x="2533430" y="1928463"/>
            <a:ext cx="192157" cy="121207"/>
          </a:xfrm>
          <a:custGeom>
            <a:avLst/>
            <a:gdLst>
              <a:gd name="T0" fmla="*/ 3 w 104"/>
              <a:gd name="T1" fmla="*/ 37 h 66"/>
              <a:gd name="T2" fmla="*/ 45 w 104"/>
              <a:gd name="T3" fmla="*/ 64 h 66"/>
              <a:gd name="T4" fmla="*/ 52 w 104"/>
              <a:gd name="T5" fmla="*/ 61 h 66"/>
              <a:gd name="T6" fmla="*/ 52 w 104"/>
              <a:gd name="T7" fmla="*/ 53 h 66"/>
              <a:gd name="T8" fmla="*/ 104 w 104"/>
              <a:gd name="T9" fmla="*/ 53 h 66"/>
              <a:gd name="T10" fmla="*/ 85 w 104"/>
              <a:gd name="T11" fmla="*/ 33 h 66"/>
              <a:gd name="T12" fmla="*/ 104 w 104"/>
              <a:gd name="T13" fmla="*/ 13 h 66"/>
              <a:gd name="T14" fmla="*/ 52 w 104"/>
              <a:gd name="T15" fmla="*/ 13 h 66"/>
              <a:gd name="T16" fmla="*/ 52 w 104"/>
              <a:gd name="T17" fmla="*/ 5 h 66"/>
              <a:gd name="T18" fmla="*/ 45 w 104"/>
              <a:gd name="T19" fmla="*/ 2 h 66"/>
              <a:gd name="T20" fmla="*/ 3 w 104"/>
              <a:gd name="T21" fmla="*/ 29 h 66"/>
              <a:gd name="T22" fmla="*/ 3 w 104"/>
              <a:gd name="T23" fmla="*/ 37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3" y="37"/>
                </a:moveTo>
                <a:cubicBezTo>
                  <a:pt x="45" y="64"/>
                  <a:pt x="45" y="64"/>
                  <a:pt x="45" y="64"/>
                </a:cubicBezTo>
                <a:cubicBezTo>
                  <a:pt x="49" y="66"/>
                  <a:pt x="52" y="65"/>
                  <a:pt x="52" y="61"/>
                </a:cubicBezTo>
                <a:cubicBezTo>
                  <a:pt x="52" y="53"/>
                  <a:pt x="52" y="53"/>
                  <a:pt x="52" y="53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85" y="33"/>
                  <a:pt x="85" y="33"/>
                  <a:pt x="85" y="33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52" y="13"/>
                  <a:pt x="52" y="13"/>
                  <a:pt x="52" y="13"/>
                </a:cubicBezTo>
                <a:cubicBezTo>
                  <a:pt x="52" y="5"/>
                  <a:pt x="52" y="5"/>
                  <a:pt x="52" y="5"/>
                </a:cubicBezTo>
                <a:cubicBezTo>
                  <a:pt x="52" y="1"/>
                  <a:pt x="49" y="0"/>
                  <a:pt x="45" y="2"/>
                </a:cubicBezTo>
                <a:cubicBezTo>
                  <a:pt x="3" y="29"/>
                  <a:pt x="3" y="29"/>
                  <a:pt x="3" y="29"/>
                </a:cubicBezTo>
                <a:cubicBezTo>
                  <a:pt x="0" y="31"/>
                  <a:pt x="0" y="35"/>
                  <a:pt x="3" y="3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6" name="Freeform 1112">
            <a:extLst>
              <a:ext uri="{FF2B5EF4-FFF2-40B4-BE49-F238E27FC236}">
                <a16:creationId xmlns:a16="http://schemas.microsoft.com/office/drawing/2014/main" id="{989D6B62-489B-3A48-A0EF-10D5FDB3D364}"/>
              </a:ext>
            </a:extLst>
          </p:cNvPr>
          <p:cNvSpPr>
            <a:spLocks/>
          </p:cNvSpPr>
          <p:nvPr/>
        </p:nvSpPr>
        <p:spPr bwMode="auto">
          <a:xfrm>
            <a:off x="2231553" y="1891509"/>
            <a:ext cx="124163" cy="195114"/>
          </a:xfrm>
          <a:custGeom>
            <a:avLst/>
            <a:gdLst>
              <a:gd name="T0" fmla="*/ 37 w 66"/>
              <a:gd name="T1" fmla="*/ 101 h 105"/>
              <a:gd name="T2" fmla="*/ 64 w 66"/>
              <a:gd name="T3" fmla="*/ 59 h 105"/>
              <a:gd name="T4" fmla="*/ 61 w 66"/>
              <a:gd name="T5" fmla="*/ 52 h 105"/>
              <a:gd name="T6" fmla="*/ 53 w 66"/>
              <a:gd name="T7" fmla="*/ 52 h 105"/>
              <a:gd name="T8" fmla="*/ 53 w 66"/>
              <a:gd name="T9" fmla="*/ 1 h 105"/>
              <a:gd name="T10" fmla="*/ 33 w 66"/>
              <a:gd name="T11" fmla="*/ 20 h 105"/>
              <a:gd name="T12" fmla="*/ 13 w 66"/>
              <a:gd name="T13" fmla="*/ 0 h 105"/>
              <a:gd name="T14" fmla="*/ 13 w 66"/>
              <a:gd name="T15" fmla="*/ 52 h 105"/>
              <a:gd name="T16" fmla="*/ 5 w 66"/>
              <a:gd name="T17" fmla="*/ 52 h 105"/>
              <a:gd name="T18" fmla="*/ 2 w 66"/>
              <a:gd name="T19" fmla="*/ 59 h 105"/>
              <a:gd name="T20" fmla="*/ 30 w 66"/>
              <a:gd name="T21" fmla="*/ 101 h 105"/>
              <a:gd name="T22" fmla="*/ 37 w 66"/>
              <a:gd name="T23" fmla="*/ 101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7" y="101"/>
                </a:moveTo>
                <a:cubicBezTo>
                  <a:pt x="64" y="59"/>
                  <a:pt x="64" y="59"/>
                  <a:pt x="64" y="59"/>
                </a:cubicBezTo>
                <a:cubicBezTo>
                  <a:pt x="66" y="55"/>
                  <a:pt x="65" y="52"/>
                  <a:pt x="61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1"/>
                  <a:pt x="53" y="1"/>
                  <a:pt x="53" y="1"/>
                </a:cubicBezTo>
                <a:cubicBezTo>
                  <a:pt x="33" y="20"/>
                  <a:pt x="33" y="20"/>
                  <a:pt x="33" y="2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52"/>
                  <a:pt x="13" y="52"/>
                  <a:pt x="13" y="52"/>
                </a:cubicBezTo>
                <a:cubicBezTo>
                  <a:pt x="5" y="52"/>
                  <a:pt x="5" y="52"/>
                  <a:pt x="5" y="52"/>
                </a:cubicBezTo>
                <a:cubicBezTo>
                  <a:pt x="1" y="52"/>
                  <a:pt x="0" y="55"/>
                  <a:pt x="2" y="59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32" y="104"/>
                  <a:pt x="35" y="105"/>
                  <a:pt x="37" y="10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7" name="Freeform 1113">
            <a:extLst>
              <a:ext uri="{FF2B5EF4-FFF2-40B4-BE49-F238E27FC236}">
                <a16:creationId xmlns:a16="http://schemas.microsoft.com/office/drawing/2014/main" id="{39F98135-0E17-A344-9F2B-5BCE75AADF50}"/>
              </a:ext>
            </a:extLst>
          </p:cNvPr>
          <p:cNvSpPr>
            <a:spLocks/>
          </p:cNvSpPr>
          <p:nvPr/>
        </p:nvSpPr>
        <p:spPr bwMode="auto">
          <a:xfrm>
            <a:off x="2095453" y="1928462"/>
            <a:ext cx="195113" cy="121208"/>
          </a:xfrm>
          <a:custGeom>
            <a:avLst/>
            <a:gdLst>
              <a:gd name="T0" fmla="*/ 100 w 104"/>
              <a:gd name="T1" fmla="*/ 29 h 66"/>
              <a:gd name="T2" fmla="*/ 58 w 104"/>
              <a:gd name="T3" fmla="*/ 2 h 66"/>
              <a:gd name="T4" fmla="*/ 51 w 104"/>
              <a:gd name="T5" fmla="*/ 5 h 66"/>
              <a:gd name="T6" fmla="*/ 51 w 104"/>
              <a:gd name="T7" fmla="*/ 13 h 66"/>
              <a:gd name="T8" fmla="*/ 0 w 104"/>
              <a:gd name="T9" fmla="*/ 13 h 66"/>
              <a:gd name="T10" fmla="*/ 19 w 104"/>
              <a:gd name="T11" fmla="*/ 33 h 66"/>
              <a:gd name="T12" fmla="*/ 0 w 104"/>
              <a:gd name="T13" fmla="*/ 53 h 66"/>
              <a:gd name="T14" fmla="*/ 51 w 104"/>
              <a:gd name="T15" fmla="*/ 53 h 66"/>
              <a:gd name="T16" fmla="*/ 51 w 104"/>
              <a:gd name="T17" fmla="*/ 61 h 66"/>
              <a:gd name="T18" fmla="*/ 58 w 104"/>
              <a:gd name="T19" fmla="*/ 64 h 66"/>
              <a:gd name="T20" fmla="*/ 100 w 104"/>
              <a:gd name="T21" fmla="*/ 37 h 66"/>
              <a:gd name="T22" fmla="*/ 100 w 104"/>
              <a:gd name="T23" fmla="*/ 2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4" h="66">
                <a:moveTo>
                  <a:pt x="100" y="29"/>
                </a:moveTo>
                <a:cubicBezTo>
                  <a:pt x="58" y="2"/>
                  <a:pt x="58" y="2"/>
                  <a:pt x="58" y="2"/>
                </a:cubicBezTo>
                <a:cubicBezTo>
                  <a:pt x="54" y="0"/>
                  <a:pt x="51" y="1"/>
                  <a:pt x="51" y="5"/>
                </a:cubicBezTo>
                <a:cubicBezTo>
                  <a:pt x="51" y="13"/>
                  <a:pt x="51" y="13"/>
                  <a:pt x="51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19" y="33"/>
                  <a:pt x="19" y="33"/>
                  <a:pt x="19" y="33"/>
                </a:cubicBezTo>
                <a:cubicBezTo>
                  <a:pt x="0" y="53"/>
                  <a:pt x="0" y="53"/>
                  <a:pt x="0" y="53"/>
                </a:cubicBezTo>
                <a:cubicBezTo>
                  <a:pt x="51" y="53"/>
                  <a:pt x="51" y="53"/>
                  <a:pt x="51" y="53"/>
                </a:cubicBezTo>
                <a:cubicBezTo>
                  <a:pt x="51" y="61"/>
                  <a:pt x="51" y="61"/>
                  <a:pt x="51" y="61"/>
                </a:cubicBezTo>
                <a:cubicBezTo>
                  <a:pt x="51" y="65"/>
                  <a:pt x="54" y="66"/>
                  <a:pt x="58" y="64"/>
                </a:cubicBezTo>
                <a:cubicBezTo>
                  <a:pt x="100" y="37"/>
                  <a:pt x="100" y="37"/>
                  <a:pt x="100" y="37"/>
                </a:cubicBezTo>
                <a:cubicBezTo>
                  <a:pt x="104" y="35"/>
                  <a:pt x="104" y="31"/>
                  <a:pt x="10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8" name="Freeform 1114">
            <a:extLst>
              <a:ext uri="{FF2B5EF4-FFF2-40B4-BE49-F238E27FC236}">
                <a16:creationId xmlns:a16="http://schemas.microsoft.com/office/drawing/2014/main" id="{9EBEE575-F8F0-174E-8133-EB68C51B6701}"/>
              </a:ext>
            </a:extLst>
          </p:cNvPr>
          <p:cNvSpPr>
            <a:spLocks/>
          </p:cNvSpPr>
          <p:nvPr/>
        </p:nvSpPr>
        <p:spPr bwMode="auto">
          <a:xfrm>
            <a:off x="1615975" y="1891510"/>
            <a:ext cx="121208" cy="195113"/>
          </a:xfrm>
          <a:custGeom>
            <a:avLst/>
            <a:gdLst>
              <a:gd name="T0" fmla="*/ 30 w 66"/>
              <a:gd name="T1" fmla="*/ 4 h 105"/>
              <a:gd name="T2" fmla="*/ 2 w 66"/>
              <a:gd name="T3" fmla="*/ 46 h 105"/>
              <a:gd name="T4" fmla="*/ 6 w 66"/>
              <a:gd name="T5" fmla="*/ 53 h 105"/>
              <a:gd name="T6" fmla="*/ 13 w 66"/>
              <a:gd name="T7" fmla="*/ 53 h 105"/>
              <a:gd name="T8" fmla="*/ 13 w 66"/>
              <a:gd name="T9" fmla="*/ 104 h 105"/>
              <a:gd name="T10" fmla="*/ 33 w 66"/>
              <a:gd name="T11" fmla="*/ 85 h 105"/>
              <a:gd name="T12" fmla="*/ 53 w 66"/>
              <a:gd name="T13" fmla="*/ 105 h 105"/>
              <a:gd name="T14" fmla="*/ 53 w 66"/>
              <a:gd name="T15" fmla="*/ 53 h 105"/>
              <a:gd name="T16" fmla="*/ 61 w 66"/>
              <a:gd name="T17" fmla="*/ 53 h 105"/>
              <a:gd name="T18" fmla="*/ 64 w 66"/>
              <a:gd name="T19" fmla="*/ 46 h 105"/>
              <a:gd name="T20" fmla="*/ 37 w 66"/>
              <a:gd name="T21" fmla="*/ 4 h 105"/>
              <a:gd name="T22" fmla="*/ 30 w 66"/>
              <a:gd name="T23" fmla="*/ 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6" h="105">
                <a:moveTo>
                  <a:pt x="30" y="4"/>
                </a:moveTo>
                <a:cubicBezTo>
                  <a:pt x="2" y="46"/>
                  <a:pt x="2" y="46"/>
                  <a:pt x="2" y="46"/>
                </a:cubicBezTo>
                <a:cubicBezTo>
                  <a:pt x="0" y="50"/>
                  <a:pt x="2" y="53"/>
                  <a:pt x="6" y="53"/>
                </a:cubicBezTo>
                <a:cubicBezTo>
                  <a:pt x="13" y="53"/>
                  <a:pt x="13" y="53"/>
                  <a:pt x="13" y="53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33" y="85"/>
                  <a:pt x="33" y="85"/>
                  <a:pt x="33" y="85"/>
                </a:cubicBezTo>
                <a:cubicBezTo>
                  <a:pt x="53" y="105"/>
                  <a:pt x="53" y="105"/>
                  <a:pt x="53" y="105"/>
                </a:cubicBezTo>
                <a:cubicBezTo>
                  <a:pt x="53" y="53"/>
                  <a:pt x="53" y="53"/>
                  <a:pt x="53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5" y="53"/>
                  <a:pt x="66" y="50"/>
                  <a:pt x="64" y="46"/>
                </a:cubicBezTo>
                <a:cubicBezTo>
                  <a:pt x="37" y="4"/>
                  <a:pt x="37" y="4"/>
                  <a:pt x="37" y="4"/>
                </a:cubicBezTo>
                <a:cubicBezTo>
                  <a:pt x="35" y="1"/>
                  <a:pt x="32" y="0"/>
                  <a:pt x="30" y="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19" name="Freeform 1115">
            <a:extLst>
              <a:ext uri="{FF2B5EF4-FFF2-40B4-BE49-F238E27FC236}">
                <a16:creationId xmlns:a16="http://schemas.microsoft.com/office/drawing/2014/main" id="{3C809730-29F0-D041-8022-91684BD4C3B8}"/>
              </a:ext>
            </a:extLst>
          </p:cNvPr>
          <p:cNvSpPr>
            <a:spLocks/>
          </p:cNvSpPr>
          <p:nvPr/>
        </p:nvSpPr>
        <p:spPr bwMode="auto">
          <a:xfrm>
            <a:off x="1198802" y="1934375"/>
            <a:ext cx="180332" cy="109382"/>
          </a:xfrm>
          <a:custGeom>
            <a:avLst/>
            <a:gdLst>
              <a:gd name="T0" fmla="*/ 3 w 97"/>
              <a:gd name="T1" fmla="*/ 32 h 58"/>
              <a:gd name="T2" fmla="*/ 43 w 97"/>
              <a:gd name="T3" fmla="*/ 56 h 58"/>
              <a:gd name="T4" fmla="*/ 49 w 97"/>
              <a:gd name="T5" fmla="*/ 53 h 58"/>
              <a:gd name="T6" fmla="*/ 49 w 97"/>
              <a:gd name="T7" fmla="*/ 37 h 58"/>
              <a:gd name="T8" fmla="*/ 89 w 97"/>
              <a:gd name="T9" fmla="*/ 37 h 58"/>
              <a:gd name="T10" fmla="*/ 97 w 97"/>
              <a:gd name="T11" fmla="*/ 29 h 58"/>
              <a:gd name="T12" fmla="*/ 89 w 97"/>
              <a:gd name="T13" fmla="*/ 21 h 58"/>
              <a:gd name="T14" fmla="*/ 49 w 97"/>
              <a:gd name="T15" fmla="*/ 21 h 58"/>
              <a:gd name="T16" fmla="*/ 49 w 97"/>
              <a:gd name="T17" fmla="*/ 5 h 58"/>
              <a:gd name="T18" fmla="*/ 43 w 97"/>
              <a:gd name="T19" fmla="*/ 2 h 58"/>
              <a:gd name="T20" fmla="*/ 3 w 97"/>
              <a:gd name="T21" fmla="*/ 26 h 58"/>
              <a:gd name="T22" fmla="*/ 3 w 97"/>
              <a:gd name="T23" fmla="*/ 32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3" y="32"/>
                </a:moveTo>
                <a:cubicBezTo>
                  <a:pt x="43" y="56"/>
                  <a:pt x="43" y="56"/>
                  <a:pt x="43" y="56"/>
                </a:cubicBezTo>
                <a:cubicBezTo>
                  <a:pt x="46" y="58"/>
                  <a:pt x="49" y="57"/>
                  <a:pt x="49" y="53"/>
                </a:cubicBezTo>
                <a:cubicBezTo>
                  <a:pt x="49" y="37"/>
                  <a:pt x="49" y="37"/>
                  <a:pt x="49" y="37"/>
                </a:cubicBezTo>
                <a:cubicBezTo>
                  <a:pt x="89" y="37"/>
                  <a:pt x="89" y="37"/>
                  <a:pt x="89" y="37"/>
                </a:cubicBezTo>
                <a:cubicBezTo>
                  <a:pt x="93" y="37"/>
                  <a:pt x="97" y="33"/>
                  <a:pt x="97" y="29"/>
                </a:cubicBezTo>
                <a:cubicBezTo>
                  <a:pt x="97" y="25"/>
                  <a:pt x="93" y="21"/>
                  <a:pt x="89" y="21"/>
                </a:cubicBezTo>
                <a:cubicBezTo>
                  <a:pt x="49" y="21"/>
                  <a:pt x="49" y="21"/>
                  <a:pt x="49" y="21"/>
                </a:cubicBezTo>
                <a:cubicBezTo>
                  <a:pt x="49" y="5"/>
                  <a:pt x="49" y="5"/>
                  <a:pt x="49" y="5"/>
                </a:cubicBezTo>
                <a:cubicBezTo>
                  <a:pt x="49" y="1"/>
                  <a:pt x="46" y="0"/>
                  <a:pt x="43" y="2"/>
                </a:cubicBezTo>
                <a:cubicBezTo>
                  <a:pt x="3" y="26"/>
                  <a:pt x="3" y="26"/>
                  <a:pt x="3" y="26"/>
                </a:cubicBezTo>
                <a:cubicBezTo>
                  <a:pt x="0" y="27"/>
                  <a:pt x="0" y="31"/>
                  <a:pt x="3" y="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0" name="Freeform 1116">
            <a:extLst>
              <a:ext uri="{FF2B5EF4-FFF2-40B4-BE49-F238E27FC236}">
                <a16:creationId xmlns:a16="http://schemas.microsoft.com/office/drawing/2014/main" id="{017A869C-3BD9-D042-B658-5EE13A7E1725}"/>
              </a:ext>
            </a:extLst>
          </p:cNvPr>
          <p:cNvSpPr>
            <a:spLocks/>
          </p:cNvSpPr>
          <p:nvPr/>
        </p:nvSpPr>
        <p:spPr bwMode="auto">
          <a:xfrm>
            <a:off x="944226" y="1898900"/>
            <a:ext cx="106425" cy="180332"/>
          </a:xfrm>
          <a:custGeom>
            <a:avLst/>
            <a:gdLst>
              <a:gd name="T0" fmla="*/ 32 w 58"/>
              <a:gd name="T1" fmla="*/ 94 h 97"/>
              <a:gd name="T2" fmla="*/ 56 w 58"/>
              <a:gd name="T3" fmla="*/ 54 h 97"/>
              <a:gd name="T4" fmla="*/ 53 w 58"/>
              <a:gd name="T5" fmla="*/ 48 h 97"/>
              <a:gd name="T6" fmla="*/ 37 w 58"/>
              <a:gd name="T7" fmla="*/ 48 h 97"/>
              <a:gd name="T8" fmla="*/ 37 w 58"/>
              <a:gd name="T9" fmla="*/ 8 h 97"/>
              <a:gd name="T10" fmla="*/ 29 w 58"/>
              <a:gd name="T11" fmla="*/ 0 h 97"/>
              <a:gd name="T12" fmla="*/ 21 w 58"/>
              <a:gd name="T13" fmla="*/ 8 h 97"/>
              <a:gd name="T14" fmla="*/ 21 w 58"/>
              <a:gd name="T15" fmla="*/ 48 h 97"/>
              <a:gd name="T16" fmla="*/ 5 w 58"/>
              <a:gd name="T17" fmla="*/ 48 h 97"/>
              <a:gd name="T18" fmla="*/ 2 w 58"/>
              <a:gd name="T19" fmla="*/ 54 h 97"/>
              <a:gd name="T20" fmla="*/ 26 w 58"/>
              <a:gd name="T21" fmla="*/ 94 h 97"/>
              <a:gd name="T22" fmla="*/ 32 w 58"/>
              <a:gd name="T23" fmla="*/ 94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32" y="94"/>
                </a:moveTo>
                <a:cubicBezTo>
                  <a:pt x="56" y="54"/>
                  <a:pt x="56" y="54"/>
                  <a:pt x="56" y="54"/>
                </a:cubicBezTo>
                <a:cubicBezTo>
                  <a:pt x="58" y="51"/>
                  <a:pt x="57" y="48"/>
                  <a:pt x="53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4"/>
                  <a:pt x="33" y="0"/>
                  <a:pt x="29" y="0"/>
                </a:cubicBezTo>
                <a:cubicBezTo>
                  <a:pt x="25" y="0"/>
                  <a:pt x="21" y="4"/>
                  <a:pt x="21" y="8"/>
                </a:cubicBezTo>
                <a:cubicBezTo>
                  <a:pt x="21" y="48"/>
                  <a:pt x="21" y="48"/>
                  <a:pt x="21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1" y="48"/>
                  <a:pt x="0" y="51"/>
                  <a:pt x="2" y="54"/>
                </a:cubicBezTo>
                <a:cubicBezTo>
                  <a:pt x="26" y="94"/>
                  <a:pt x="26" y="94"/>
                  <a:pt x="26" y="94"/>
                </a:cubicBezTo>
                <a:cubicBezTo>
                  <a:pt x="27" y="97"/>
                  <a:pt x="31" y="97"/>
                  <a:pt x="32" y="9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1" name="Freeform 1117">
            <a:extLst>
              <a:ext uri="{FF2B5EF4-FFF2-40B4-BE49-F238E27FC236}">
                <a16:creationId xmlns:a16="http://schemas.microsoft.com/office/drawing/2014/main" id="{C283EA53-C9F7-C649-B1E0-2D9E5FFF3F6D}"/>
              </a:ext>
            </a:extLst>
          </p:cNvPr>
          <p:cNvSpPr>
            <a:spLocks/>
          </p:cNvSpPr>
          <p:nvPr/>
        </p:nvSpPr>
        <p:spPr bwMode="auto">
          <a:xfrm>
            <a:off x="541836" y="1934375"/>
            <a:ext cx="180332" cy="109382"/>
          </a:xfrm>
          <a:custGeom>
            <a:avLst/>
            <a:gdLst>
              <a:gd name="T0" fmla="*/ 94 w 97"/>
              <a:gd name="T1" fmla="*/ 26 h 58"/>
              <a:gd name="T2" fmla="*/ 54 w 97"/>
              <a:gd name="T3" fmla="*/ 2 h 58"/>
              <a:gd name="T4" fmla="*/ 48 w 97"/>
              <a:gd name="T5" fmla="*/ 5 h 58"/>
              <a:gd name="T6" fmla="*/ 48 w 97"/>
              <a:gd name="T7" fmla="*/ 21 h 58"/>
              <a:gd name="T8" fmla="*/ 8 w 97"/>
              <a:gd name="T9" fmla="*/ 21 h 58"/>
              <a:gd name="T10" fmla="*/ 0 w 97"/>
              <a:gd name="T11" fmla="*/ 29 h 58"/>
              <a:gd name="T12" fmla="*/ 8 w 97"/>
              <a:gd name="T13" fmla="*/ 37 h 58"/>
              <a:gd name="T14" fmla="*/ 48 w 97"/>
              <a:gd name="T15" fmla="*/ 37 h 58"/>
              <a:gd name="T16" fmla="*/ 48 w 97"/>
              <a:gd name="T17" fmla="*/ 53 h 58"/>
              <a:gd name="T18" fmla="*/ 54 w 97"/>
              <a:gd name="T19" fmla="*/ 56 h 58"/>
              <a:gd name="T20" fmla="*/ 94 w 97"/>
              <a:gd name="T21" fmla="*/ 32 h 58"/>
              <a:gd name="T22" fmla="*/ 94 w 97"/>
              <a:gd name="T23" fmla="*/ 26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7" h="58">
                <a:moveTo>
                  <a:pt x="94" y="26"/>
                </a:moveTo>
                <a:cubicBezTo>
                  <a:pt x="54" y="2"/>
                  <a:pt x="54" y="2"/>
                  <a:pt x="54" y="2"/>
                </a:cubicBezTo>
                <a:cubicBezTo>
                  <a:pt x="51" y="0"/>
                  <a:pt x="48" y="1"/>
                  <a:pt x="48" y="5"/>
                </a:cubicBezTo>
                <a:cubicBezTo>
                  <a:pt x="48" y="21"/>
                  <a:pt x="48" y="21"/>
                  <a:pt x="48" y="21"/>
                </a:cubicBezTo>
                <a:cubicBezTo>
                  <a:pt x="8" y="21"/>
                  <a:pt x="8" y="21"/>
                  <a:pt x="8" y="21"/>
                </a:cubicBezTo>
                <a:cubicBezTo>
                  <a:pt x="4" y="21"/>
                  <a:pt x="0" y="25"/>
                  <a:pt x="0" y="29"/>
                </a:cubicBezTo>
                <a:cubicBezTo>
                  <a:pt x="0" y="33"/>
                  <a:pt x="4" y="37"/>
                  <a:pt x="8" y="37"/>
                </a:cubicBezTo>
                <a:cubicBezTo>
                  <a:pt x="48" y="37"/>
                  <a:pt x="48" y="37"/>
                  <a:pt x="48" y="37"/>
                </a:cubicBezTo>
                <a:cubicBezTo>
                  <a:pt x="48" y="53"/>
                  <a:pt x="48" y="53"/>
                  <a:pt x="48" y="53"/>
                </a:cubicBezTo>
                <a:cubicBezTo>
                  <a:pt x="48" y="57"/>
                  <a:pt x="51" y="58"/>
                  <a:pt x="54" y="56"/>
                </a:cubicBezTo>
                <a:cubicBezTo>
                  <a:pt x="94" y="32"/>
                  <a:pt x="94" y="32"/>
                  <a:pt x="94" y="32"/>
                </a:cubicBezTo>
                <a:cubicBezTo>
                  <a:pt x="97" y="31"/>
                  <a:pt x="97" y="27"/>
                  <a:pt x="94" y="2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2" name="Freeform 1118">
            <a:extLst>
              <a:ext uri="{FF2B5EF4-FFF2-40B4-BE49-F238E27FC236}">
                <a16:creationId xmlns:a16="http://schemas.microsoft.com/office/drawing/2014/main" id="{16D75CBC-2C0F-3B42-8C19-1B558D6838C9}"/>
              </a:ext>
            </a:extLst>
          </p:cNvPr>
          <p:cNvSpPr>
            <a:spLocks/>
          </p:cNvSpPr>
          <p:nvPr/>
        </p:nvSpPr>
        <p:spPr bwMode="auto">
          <a:xfrm>
            <a:off x="7926774" y="1534286"/>
            <a:ext cx="106425" cy="180332"/>
          </a:xfrm>
          <a:custGeom>
            <a:avLst/>
            <a:gdLst>
              <a:gd name="T0" fmla="*/ 26 w 58"/>
              <a:gd name="T1" fmla="*/ 3 h 97"/>
              <a:gd name="T2" fmla="*/ 2 w 58"/>
              <a:gd name="T3" fmla="*/ 43 h 97"/>
              <a:gd name="T4" fmla="*/ 5 w 58"/>
              <a:gd name="T5" fmla="*/ 49 h 97"/>
              <a:gd name="T6" fmla="*/ 21 w 58"/>
              <a:gd name="T7" fmla="*/ 49 h 97"/>
              <a:gd name="T8" fmla="*/ 21 w 58"/>
              <a:gd name="T9" fmla="*/ 89 h 97"/>
              <a:gd name="T10" fmla="*/ 29 w 58"/>
              <a:gd name="T11" fmla="*/ 97 h 97"/>
              <a:gd name="T12" fmla="*/ 37 w 58"/>
              <a:gd name="T13" fmla="*/ 89 h 97"/>
              <a:gd name="T14" fmla="*/ 37 w 58"/>
              <a:gd name="T15" fmla="*/ 49 h 97"/>
              <a:gd name="T16" fmla="*/ 53 w 58"/>
              <a:gd name="T17" fmla="*/ 49 h 97"/>
              <a:gd name="T18" fmla="*/ 56 w 58"/>
              <a:gd name="T19" fmla="*/ 43 h 97"/>
              <a:gd name="T20" fmla="*/ 32 w 58"/>
              <a:gd name="T21" fmla="*/ 3 h 97"/>
              <a:gd name="T22" fmla="*/ 26 w 58"/>
              <a:gd name="T23" fmla="*/ 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8" h="97">
                <a:moveTo>
                  <a:pt x="26" y="3"/>
                </a:moveTo>
                <a:cubicBezTo>
                  <a:pt x="2" y="43"/>
                  <a:pt x="2" y="43"/>
                  <a:pt x="2" y="43"/>
                </a:cubicBezTo>
                <a:cubicBezTo>
                  <a:pt x="0" y="46"/>
                  <a:pt x="1" y="49"/>
                  <a:pt x="5" y="49"/>
                </a:cubicBezTo>
                <a:cubicBezTo>
                  <a:pt x="21" y="49"/>
                  <a:pt x="21" y="49"/>
                  <a:pt x="21" y="49"/>
                </a:cubicBezTo>
                <a:cubicBezTo>
                  <a:pt x="21" y="89"/>
                  <a:pt x="21" y="89"/>
                  <a:pt x="21" y="89"/>
                </a:cubicBezTo>
                <a:cubicBezTo>
                  <a:pt x="21" y="93"/>
                  <a:pt x="25" y="97"/>
                  <a:pt x="29" y="97"/>
                </a:cubicBezTo>
                <a:cubicBezTo>
                  <a:pt x="33" y="97"/>
                  <a:pt x="37" y="93"/>
                  <a:pt x="37" y="89"/>
                </a:cubicBezTo>
                <a:cubicBezTo>
                  <a:pt x="37" y="49"/>
                  <a:pt x="37" y="49"/>
                  <a:pt x="37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57" y="49"/>
                  <a:pt x="58" y="46"/>
                  <a:pt x="56" y="43"/>
                </a:cubicBezTo>
                <a:cubicBezTo>
                  <a:pt x="32" y="3"/>
                  <a:pt x="32" y="3"/>
                  <a:pt x="32" y="3"/>
                </a:cubicBezTo>
                <a:cubicBezTo>
                  <a:pt x="31" y="0"/>
                  <a:pt x="27" y="0"/>
                  <a:pt x="26" y="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3" name="Freeform 1119">
            <a:extLst>
              <a:ext uri="{FF2B5EF4-FFF2-40B4-BE49-F238E27FC236}">
                <a16:creationId xmlns:a16="http://schemas.microsoft.com/office/drawing/2014/main" id="{945C8141-C000-D64A-A140-000F331E4FD5}"/>
              </a:ext>
            </a:extLst>
          </p:cNvPr>
          <p:cNvSpPr>
            <a:spLocks/>
          </p:cNvSpPr>
          <p:nvPr/>
        </p:nvSpPr>
        <p:spPr bwMode="auto">
          <a:xfrm>
            <a:off x="7711522" y="1547590"/>
            <a:ext cx="100513" cy="153725"/>
          </a:xfrm>
          <a:custGeom>
            <a:avLst/>
            <a:gdLst>
              <a:gd name="T0" fmla="*/ 0 w 34"/>
              <a:gd name="T1" fmla="*/ 25 h 52"/>
              <a:gd name="T2" fmla="*/ 26 w 34"/>
              <a:gd name="T3" fmla="*/ 52 h 52"/>
              <a:gd name="T4" fmla="*/ 34 w 34"/>
              <a:gd name="T5" fmla="*/ 43 h 52"/>
              <a:gd name="T6" fmla="*/ 15 w 34"/>
              <a:gd name="T7" fmla="*/ 26 h 52"/>
              <a:gd name="T8" fmla="*/ 34 w 34"/>
              <a:gd name="T9" fmla="*/ 8 h 52"/>
              <a:gd name="T10" fmla="*/ 26 w 34"/>
              <a:gd name="T11" fmla="*/ 0 h 52"/>
              <a:gd name="T12" fmla="*/ 0 w 34"/>
              <a:gd name="T13" fmla="*/ 25 h 52"/>
              <a:gd name="T14" fmla="*/ 0 w 34"/>
              <a:gd name="T15" fmla="*/ 25 h 52"/>
              <a:gd name="T16" fmla="*/ 0 w 34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" h="52">
                <a:moveTo>
                  <a:pt x="0" y="25"/>
                </a:moveTo>
                <a:lnTo>
                  <a:pt x="26" y="52"/>
                </a:lnTo>
                <a:lnTo>
                  <a:pt x="34" y="43"/>
                </a:lnTo>
                <a:lnTo>
                  <a:pt x="15" y="26"/>
                </a:lnTo>
                <a:lnTo>
                  <a:pt x="34" y="8"/>
                </a:lnTo>
                <a:lnTo>
                  <a:pt x="26" y="0"/>
                </a:lnTo>
                <a:lnTo>
                  <a:pt x="0" y="25"/>
                </a:lnTo>
                <a:lnTo>
                  <a:pt x="0" y="25"/>
                </a:lnTo>
                <a:lnTo>
                  <a:pt x="0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4" name="Freeform 1120">
            <a:extLst>
              <a:ext uri="{FF2B5EF4-FFF2-40B4-BE49-F238E27FC236}">
                <a16:creationId xmlns:a16="http://schemas.microsoft.com/office/drawing/2014/main" id="{84C44CCF-97FE-C54C-AB5C-D62DEAB77C2E}"/>
              </a:ext>
            </a:extLst>
          </p:cNvPr>
          <p:cNvSpPr>
            <a:spLocks/>
          </p:cNvSpPr>
          <p:nvPr/>
        </p:nvSpPr>
        <p:spPr bwMode="auto">
          <a:xfrm>
            <a:off x="7443057" y="1572718"/>
            <a:ext cx="153725" cy="103470"/>
          </a:xfrm>
          <a:custGeom>
            <a:avLst/>
            <a:gdLst>
              <a:gd name="T0" fmla="*/ 26 w 52"/>
              <a:gd name="T1" fmla="*/ 35 h 35"/>
              <a:gd name="T2" fmla="*/ 0 w 52"/>
              <a:gd name="T3" fmla="*/ 8 h 35"/>
              <a:gd name="T4" fmla="*/ 7 w 52"/>
              <a:gd name="T5" fmla="*/ 1 h 35"/>
              <a:gd name="T6" fmla="*/ 25 w 52"/>
              <a:gd name="T7" fmla="*/ 19 h 35"/>
              <a:gd name="T8" fmla="*/ 44 w 52"/>
              <a:gd name="T9" fmla="*/ 0 h 35"/>
              <a:gd name="T10" fmla="*/ 52 w 52"/>
              <a:gd name="T11" fmla="*/ 8 h 35"/>
              <a:gd name="T12" fmla="*/ 26 w 52"/>
              <a:gd name="T13" fmla="*/ 35 h 35"/>
              <a:gd name="T14" fmla="*/ 26 w 52"/>
              <a:gd name="T15" fmla="*/ 34 h 35"/>
              <a:gd name="T16" fmla="*/ 26 w 52"/>
              <a:gd name="T17" fmla="*/ 35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5">
                <a:moveTo>
                  <a:pt x="26" y="35"/>
                </a:moveTo>
                <a:lnTo>
                  <a:pt x="0" y="8"/>
                </a:lnTo>
                <a:lnTo>
                  <a:pt x="7" y="1"/>
                </a:lnTo>
                <a:lnTo>
                  <a:pt x="25" y="19"/>
                </a:lnTo>
                <a:lnTo>
                  <a:pt x="44" y="0"/>
                </a:lnTo>
                <a:lnTo>
                  <a:pt x="52" y="8"/>
                </a:lnTo>
                <a:lnTo>
                  <a:pt x="26" y="35"/>
                </a:lnTo>
                <a:lnTo>
                  <a:pt x="26" y="34"/>
                </a:lnTo>
                <a:lnTo>
                  <a:pt x="26" y="3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5" name="Freeform 1121">
            <a:extLst>
              <a:ext uri="{FF2B5EF4-FFF2-40B4-BE49-F238E27FC236}">
                <a16:creationId xmlns:a16="http://schemas.microsoft.com/office/drawing/2014/main" id="{6598A13A-2ABD-D746-9577-C8FEF0150E65}"/>
              </a:ext>
            </a:extLst>
          </p:cNvPr>
          <p:cNvSpPr>
            <a:spLocks/>
          </p:cNvSpPr>
          <p:nvPr/>
        </p:nvSpPr>
        <p:spPr bwMode="auto">
          <a:xfrm>
            <a:off x="7230758" y="1547590"/>
            <a:ext cx="97558" cy="153725"/>
          </a:xfrm>
          <a:custGeom>
            <a:avLst/>
            <a:gdLst>
              <a:gd name="T0" fmla="*/ 33 w 33"/>
              <a:gd name="T1" fmla="*/ 25 h 52"/>
              <a:gd name="T2" fmla="*/ 8 w 33"/>
              <a:gd name="T3" fmla="*/ 52 h 52"/>
              <a:gd name="T4" fmla="*/ 0 w 33"/>
              <a:gd name="T5" fmla="*/ 43 h 52"/>
              <a:gd name="T6" fmla="*/ 18 w 33"/>
              <a:gd name="T7" fmla="*/ 26 h 52"/>
              <a:gd name="T8" fmla="*/ 0 w 33"/>
              <a:gd name="T9" fmla="*/ 8 h 52"/>
              <a:gd name="T10" fmla="*/ 8 w 33"/>
              <a:gd name="T11" fmla="*/ 0 h 52"/>
              <a:gd name="T12" fmla="*/ 33 w 33"/>
              <a:gd name="T13" fmla="*/ 25 h 52"/>
              <a:gd name="T14" fmla="*/ 33 w 33"/>
              <a:gd name="T15" fmla="*/ 25 h 52"/>
              <a:gd name="T16" fmla="*/ 33 w 33"/>
              <a:gd name="T17" fmla="*/ 25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3" h="52">
                <a:moveTo>
                  <a:pt x="33" y="25"/>
                </a:moveTo>
                <a:lnTo>
                  <a:pt x="8" y="52"/>
                </a:lnTo>
                <a:lnTo>
                  <a:pt x="0" y="43"/>
                </a:lnTo>
                <a:lnTo>
                  <a:pt x="18" y="26"/>
                </a:lnTo>
                <a:lnTo>
                  <a:pt x="0" y="8"/>
                </a:lnTo>
                <a:lnTo>
                  <a:pt x="8" y="0"/>
                </a:lnTo>
                <a:lnTo>
                  <a:pt x="33" y="25"/>
                </a:lnTo>
                <a:lnTo>
                  <a:pt x="33" y="25"/>
                </a:lnTo>
                <a:lnTo>
                  <a:pt x="33" y="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6" name="Freeform 1122">
            <a:extLst>
              <a:ext uri="{FF2B5EF4-FFF2-40B4-BE49-F238E27FC236}">
                <a16:creationId xmlns:a16="http://schemas.microsoft.com/office/drawing/2014/main" id="{C6313BF9-62C5-F941-80EA-2043D5F0A137}"/>
              </a:ext>
            </a:extLst>
          </p:cNvPr>
          <p:cNvSpPr>
            <a:spLocks/>
          </p:cNvSpPr>
          <p:nvPr/>
        </p:nvSpPr>
        <p:spPr bwMode="auto">
          <a:xfrm>
            <a:off x="6962292" y="1574197"/>
            <a:ext cx="153725" cy="100512"/>
          </a:xfrm>
          <a:custGeom>
            <a:avLst/>
            <a:gdLst>
              <a:gd name="T0" fmla="*/ 26 w 52"/>
              <a:gd name="T1" fmla="*/ 0 h 34"/>
              <a:gd name="T2" fmla="*/ 52 w 52"/>
              <a:gd name="T3" fmla="*/ 27 h 34"/>
              <a:gd name="T4" fmla="*/ 45 w 52"/>
              <a:gd name="T5" fmla="*/ 34 h 34"/>
              <a:gd name="T6" fmla="*/ 27 w 52"/>
              <a:gd name="T7" fmla="*/ 16 h 34"/>
              <a:gd name="T8" fmla="*/ 9 w 52"/>
              <a:gd name="T9" fmla="*/ 34 h 34"/>
              <a:gd name="T10" fmla="*/ 0 w 52"/>
              <a:gd name="T11" fmla="*/ 27 h 34"/>
              <a:gd name="T12" fmla="*/ 26 w 52"/>
              <a:gd name="T13" fmla="*/ 0 h 34"/>
              <a:gd name="T14" fmla="*/ 26 w 52"/>
              <a:gd name="T15" fmla="*/ 0 h 34"/>
              <a:gd name="T16" fmla="*/ 26 w 52"/>
              <a:gd name="T17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" h="34">
                <a:moveTo>
                  <a:pt x="26" y="0"/>
                </a:moveTo>
                <a:lnTo>
                  <a:pt x="52" y="27"/>
                </a:lnTo>
                <a:lnTo>
                  <a:pt x="45" y="34"/>
                </a:lnTo>
                <a:lnTo>
                  <a:pt x="27" y="16"/>
                </a:lnTo>
                <a:lnTo>
                  <a:pt x="9" y="34"/>
                </a:lnTo>
                <a:lnTo>
                  <a:pt x="0" y="27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7" name="Freeform 1123">
            <a:extLst>
              <a:ext uri="{FF2B5EF4-FFF2-40B4-BE49-F238E27FC236}">
                <a16:creationId xmlns:a16="http://schemas.microsoft.com/office/drawing/2014/main" id="{7250EBBD-C17F-1446-B7EE-93F6A32B2E37}"/>
              </a:ext>
            </a:extLst>
          </p:cNvPr>
          <p:cNvSpPr>
            <a:spLocks noEditPoints="1"/>
          </p:cNvSpPr>
          <p:nvPr/>
        </p:nvSpPr>
        <p:spPr bwMode="auto">
          <a:xfrm>
            <a:off x="6640613" y="1520983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8" name="Freeform 1124">
            <a:extLst>
              <a:ext uri="{FF2B5EF4-FFF2-40B4-BE49-F238E27FC236}">
                <a16:creationId xmlns:a16="http://schemas.microsoft.com/office/drawing/2014/main" id="{9C2F7A88-373D-5D48-B00D-43EB673B8F90}"/>
              </a:ext>
            </a:extLst>
          </p:cNvPr>
          <p:cNvSpPr>
            <a:spLocks noEditPoints="1"/>
          </p:cNvSpPr>
          <p:nvPr/>
        </p:nvSpPr>
        <p:spPr bwMode="auto">
          <a:xfrm>
            <a:off x="6315978" y="1520983"/>
            <a:ext cx="209894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29" name="Freeform 1125">
            <a:extLst>
              <a:ext uri="{FF2B5EF4-FFF2-40B4-BE49-F238E27FC236}">
                <a16:creationId xmlns:a16="http://schemas.microsoft.com/office/drawing/2014/main" id="{36DC0E9A-68AF-4041-B2DC-0AB713CC08AF}"/>
              </a:ext>
            </a:extLst>
          </p:cNvPr>
          <p:cNvSpPr>
            <a:spLocks noEditPoints="1"/>
          </p:cNvSpPr>
          <p:nvPr/>
        </p:nvSpPr>
        <p:spPr bwMode="auto">
          <a:xfrm>
            <a:off x="5994299" y="1520983"/>
            <a:ext cx="206938" cy="206938"/>
          </a:xfrm>
          <a:custGeom>
            <a:avLst/>
            <a:gdLst>
              <a:gd name="T0" fmla="*/ 78 w 112"/>
              <a:gd name="T1" fmla="*/ 51 h 112"/>
              <a:gd name="T2" fmla="*/ 55 w 112"/>
              <a:gd name="T3" fmla="*/ 27 h 112"/>
              <a:gd name="T4" fmla="*/ 43 w 112"/>
              <a:gd name="T5" fmla="*/ 27 h 112"/>
              <a:gd name="T6" fmla="*/ 43 w 112"/>
              <a:gd name="T7" fmla="*/ 39 h 112"/>
              <a:gd name="T8" fmla="*/ 60 w 112"/>
              <a:gd name="T9" fmla="*/ 56 h 112"/>
              <a:gd name="T10" fmla="*/ 43 w 112"/>
              <a:gd name="T11" fmla="*/ 74 h 112"/>
              <a:gd name="T12" fmla="*/ 43 w 112"/>
              <a:gd name="T13" fmla="*/ 86 h 112"/>
              <a:gd name="T14" fmla="*/ 49 w 112"/>
              <a:gd name="T15" fmla="*/ 88 h 112"/>
              <a:gd name="T16" fmla="*/ 55 w 112"/>
              <a:gd name="T17" fmla="*/ 86 h 112"/>
              <a:gd name="T18" fmla="*/ 78 w 112"/>
              <a:gd name="T19" fmla="*/ 62 h 112"/>
              <a:gd name="T20" fmla="*/ 80 w 112"/>
              <a:gd name="T21" fmla="*/ 56 h 112"/>
              <a:gd name="T22" fmla="*/ 78 w 112"/>
              <a:gd name="T23" fmla="*/ 51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78" y="51"/>
                </a:moveTo>
                <a:cubicBezTo>
                  <a:pt x="55" y="27"/>
                  <a:pt x="55" y="27"/>
                  <a:pt x="55" y="27"/>
                </a:cubicBezTo>
                <a:cubicBezTo>
                  <a:pt x="52" y="24"/>
                  <a:pt x="46" y="24"/>
                  <a:pt x="43" y="27"/>
                </a:cubicBezTo>
                <a:cubicBezTo>
                  <a:pt x="40" y="31"/>
                  <a:pt x="40" y="36"/>
                  <a:pt x="43" y="39"/>
                </a:cubicBezTo>
                <a:cubicBezTo>
                  <a:pt x="60" y="56"/>
                  <a:pt x="60" y="56"/>
                  <a:pt x="60" y="56"/>
                </a:cubicBezTo>
                <a:cubicBezTo>
                  <a:pt x="43" y="74"/>
                  <a:pt x="43" y="74"/>
                  <a:pt x="43" y="74"/>
                </a:cubicBezTo>
                <a:cubicBezTo>
                  <a:pt x="40" y="77"/>
                  <a:pt x="40" y="82"/>
                  <a:pt x="43" y="86"/>
                </a:cubicBezTo>
                <a:cubicBezTo>
                  <a:pt x="45" y="87"/>
                  <a:pt x="47" y="88"/>
                  <a:pt x="49" y="88"/>
                </a:cubicBezTo>
                <a:cubicBezTo>
                  <a:pt x="51" y="88"/>
                  <a:pt x="53" y="87"/>
                  <a:pt x="55" y="86"/>
                </a:cubicBezTo>
                <a:cubicBezTo>
                  <a:pt x="78" y="62"/>
                  <a:pt x="78" y="62"/>
                  <a:pt x="78" y="62"/>
                </a:cubicBezTo>
                <a:cubicBezTo>
                  <a:pt x="79" y="61"/>
                  <a:pt x="80" y="59"/>
                  <a:pt x="80" y="56"/>
                </a:cubicBezTo>
                <a:cubicBezTo>
                  <a:pt x="80" y="54"/>
                  <a:pt x="79" y="52"/>
                  <a:pt x="78" y="5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0" name="Freeform 1126">
            <a:extLst>
              <a:ext uri="{FF2B5EF4-FFF2-40B4-BE49-F238E27FC236}">
                <a16:creationId xmlns:a16="http://schemas.microsoft.com/office/drawing/2014/main" id="{2C3C5ECA-B47B-0D47-BF22-61FE2763F8AC}"/>
              </a:ext>
            </a:extLst>
          </p:cNvPr>
          <p:cNvSpPr>
            <a:spLocks noEditPoints="1"/>
          </p:cNvSpPr>
          <p:nvPr/>
        </p:nvSpPr>
        <p:spPr bwMode="auto">
          <a:xfrm>
            <a:off x="5672621" y="1520983"/>
            <a:ext cx="206938" cy="206938"/>
          </a:xfrm>
          <a:custGeom>
            <a:avLst/>
            <a:gdLst>
              <a:gd name="T0" fmla="*/ 85 w 112"/>
              <a:gd name="T1" fmla="*/ 43 h 112"/>
              <a:gd name="T2" fmla="*/ 73 w 112"/>
              <a:gd name="T3" fmla="*/ 43 h 112"/>
              <a:gd name="T4" fmla="*/ 56 w 112"/>
              <a:gd name="T5" fmla="*/ 60 h 112"/>
              <a:gd name="T6" fmla="*/ 38 w 112"/>
              <a:gd name="T7" fmla="*/ 43 h 112"/>
              <a:gd name="T8" fmla="*/ 26 w 112"/>
              <a:gd name="T9" fmla="*/ 43 h 112"/>
              <a:gd name="T10" fmla="*/ 24 w 112"/>
              <a:gd name="T11" fmla="*/ 49 h 112"/>
              <a:gd name="T12" fmla="*/ 26 w 112"/>
              <a:gd name="T13" fmla="*/ 55 h 112"/>
              <a:gd name="T14" fmla="*/ 50 w 112"/>
              <a:gd name="T15" fmla="*/ 78 h 112"/>
              <a:gd name="T16" fmla="*/ 56 w 112"/>
              <a:gd name="T17" fmla="*/ 80 h 112"/>
              <a:gd name="T18" fmla="*/ 61 w 112"/>
              <a:gd name="T19" fmla="*/ 78 h 112"/>
              <a:gd name="T20" fmla="*/ 85 w 112"/>
              <a:gd name="T21" fmla="*/ 55 h 112"/>
              <a:gd name="T22" fmla="*/ 85 w 112"/>
              <a:gd name="T23" fmla="*/ 43 h 112"/>
              <a:gd name="T24" fmla="*/ 56 w 112"/>
              <a:gd name="T25" fmla="*/ 112 h 112"/>
              <a:gd name="T26" fmla="*/ 0 w 112"/>
              <a:gd name="T27" fmla="*/ 56 h 112"/>
              <a:gd name="T28" fmla="*/ 56 w 112"/>
              <a:gd name="T29" fmla="*/ 0 h 112"/>
              <a:gd name="T30" fmla="*/ 112 w 112"/>
              <a:gd name="T31" fmla="*/ 56 h 112"/>
              <a:gd name="T32" fmla="*/ 56 w 112"/>
              <a:gd name="T3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112">
                <a:moveTo>
                  <a:pt x="85" y="43"/>
                </a:moveTo>
                <a:cubicBezTo>
                  <a:pt x="81" y="40"/>
                  <a:pt x="76" y="40"/>
                  <a:pt x="73" y="43"/>
                </a:cubicBezTo>
                <a:cubicBezTo>
                  <a:pt x="56" y="60"/>
                  <a:pt x="56" y="60"/>
                  <a:pt x="56" y="60"/>
                </a:cubicBezTo>
                <a:cubicBezTo>
                  <a:pt x="38" y="43"/>
                  <a:pt x="38" y="43"/>
                  <a:pt x="38" y="43"/>
                </a:cubicBezTo>
                <a:cubicBezTo>
                  <a:pt x="35" y="40"/>
                  <a:pt x="30" y="40"/>
                  <a:pt x="26" y="43"/>
                </a:cubicBezTo>
                <a:cubicBezTo>
                  <a:pt x="25" y="45"/>
                  <a:pt x="24" y="47"/>
                  <a:pt x="24" y="49"/>
                </a:cubicBezTo>
                <a:cubicBezTo>
                  <a:pt x="24" y="51"/>
                  <a:pt x="25" y="53"/>
                  <a:pt x="26" y="55"/>
                </a:cubicBezTo>
                <a:cubicBezTo>
                  <a:pt x="50" y="78"/>
                  <a:pt x="50" y="78"/>
                  <a:pt x="50" y="78"/>
                </a:cubicBezTo>
                <a:cubicBezTo>
                  <a:pt x="51" y="79"/>
                  <a:pt x="53" y="80"/>
                  <a:pt x="56" y="80"/>
                </a:cubicBezTo>
                <a:cubicBezTo>
                  <a:pt x="58" y="80"/>
                  <a:pt x="60" y="79"/>
                  <a:pt x="61" y="78"/>
                </a:cubicBezTo>
                <a:cubicBezTo>
                  <a:pt x="85" y="55"/>
                  <a:pt x="85" y="55"/>
                  <a:pt x="85" y="55"/>
                </a:cubicBezTo>
                <a:cubicBezTo>
                  <a:pt x="88" y="52"/>
                  <a:pt x="88" y="46"/>
                  <a:pt x="85" y="43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1" name="Freeform 1127">
            <a:extLst>
              <a:ext uri="{FF2B5EF4-FFF2-40B4-BE49-F238E27FC236}">
                <a16:creationId xmlns:a16="http://schemas.microsoft.com/office/drawing/2014/main" id="{B6F61AED-C49F-FF4E-B7AA-BC04B1E20361}"/>
              </a:ext>
            </a:extLst>
          </p:cNvPr>
          <p:cNvSpPr>
            <a:spLocks noEditPoints="1"/>
          </p:cNvSpPr>
          <p:nvPr/>
        </p:nvSpPr>
        <p:spPr bwMode="auto">
          <a:xfrm>
            <a:off x="5350942" y="1520983"/>
            <a:ext cx="206938" cy="206938"/>
          </a:xfrm>
          <a:custGeom>
            <a:avLst/>
            <a:gdLst>
              <a:gd name="T0" fmla="*/ 0 w 112"/>
              <a:gd name="T1" fmla="*/ 56 h 112"/>
              <a:gd name="T2" fmla="*/ 56 w 112"/>
              <a:gd name="T3" fmla="*/ 0 h 112"/>
              <a:gd name="T4" fmla="*/ 112 w 112"/>
              <a:gd name="T5" fmla="*/ 56 h 112"/>
              <a:gd name="T6" fmla="*/ 56 w 112"/>
              <a:gd name="T7" fmla="*/ 112 h 112"/>
              <a:gd name="T8" fmla="*/ 0 w 112"/>
              <a:gd name="T9" fmla="*/ 56 h 112"/>
              <a:gd name="T10" fmla="*/ 52 w 112"/>
              <a:gd name="T11" fmla="*/ 83 h 112"/>
              <a:gd name="T12" fmla="*/ 52 w 112"/>
              <a:gd name="T13" fmla="*/ 72 h 112"/>
              <a:gd name="T14" fmla="*/ 56 w 112"/>
              <a:gd name="T15" fmla="*/ 68 h 112"/>
              <a:gd name="T16" fmla="*/ 88 w 112"/>
              <a:gd name="T17" fmla="*/ 68 h 112"/>
              <a:gd name="T18" fmla="*/ 92 w 112"/>
              <a:gd name="T19" fmla="*/ 64 h 112"/>
              <a:gd name="T20" fmla="*/ 92 w 112"/>
              <a:gd name="T21" fmla="*/ 48 h 112"/>
              <a:gd name="T22" fmla="*/ 88 w 112"/>
              <a:gd name="T23" fmla="*/ 44 h 112"/>
              <a:gd name="T24" fmla="*/ 56 w 112"/>
              <a:gd name="T25" fmla="*/ 44 h 112"/>
              <a:gd name="T26" fmla="*/ 52 w 112"/>
              <a:gd name="T27" fmla="*/ 40 h 112"/>
              <a:gd name="T28" fmla="*/ 52 w 112"/>
              <a:gd name="T29" fmla="*/ 29 h 112"/>
              <a:gd name="T30" fmla="*/ 49 w 112"/>
              <a:gd name="T31" fmla="*/ 28 h 112"/>
              <a:gd name="T32" fmla="*/ 21 w 112"/>
              <a:gd name="T33" fmla="*/ 55 h 112"/>
              <a:gd name="T34" fmla="*/ 21 w 112"/>
              <a:gd name="T35" fmla="*/ 59 h 112"/>
              <a:gd name="T36" fmla="*/ 49 w 112"/>
              <a:gd name="T37" fmla="*/ 84 h 112"/>
              <a:gd name="T38" fmla="*/ 52 w 112"/>
              <a:gd name="T39" fmla="*/ 83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0" y="56"/>
                </a:move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lose/>
                <a:moveTo>
                  <a:pt x="52" y="83"/>
                </a:moveTo>
                <a:cubicBezTo>
                  <a:pt x="52" y="72"/>
                  <a:pt x="52" y="72"/>
                  <a:pt x="52" y="72"/>
                </a:cubicBezTo>
                <a:cubicBezTo>
                  <a:pt x="52" y="70"/>
                  <a:pt x="54" y="68"/>
                  <a:pt x="56" y="68"/>
                </a:cubicBezTo>
                <a:cubicBezTo>
                  <a:pt x="88" y="68"/>
                  <a:pt x="88" y="68"/>
                  <a:pt x="88" y="68"/>
                </a:cubicBezTo>
                <a:cubicBezTo>
                  <a:pt x="90" y="68"/>
                  <a:pt x="92" y="66"/>
                  <a:pt x="92" y="64"/>
                </a:cubicBezTo>
                <a:cubicBezTo>
                  <a:pt x="92" y="48"/>
                  <a:pt x="92" y="48"/>
                  <a:pt x="92" y="48"/>
                </a:cubicBezTo>
                <a:cubicBezTo>
                  <a:pt x="92" y="46"/>
                  <a:pt x="90" y="44"/>
                  <a:pt x="88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4" y="44"/>
                  <a:pt x="52" y="42"/>
                  <a:pt x="52" y="40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7"/>
                  <a:pt x="51" y="26"/>
                  <a:pt x="49" y="28"/>
                </a:cubicBezTo>
                <a:cubicBezTo>
                  <a:pt x="21" y="55"/>
                  <a:pt x="21" y="55"/>
                  <a:pt x="21" y="55"/>
                </a:cubicBezTo>
                <a:cubicBezTo>
                  <a:pt x="20" y="56"/>
                  <a:pt x="20" y="58"/>
                  <a:pt x="21" y="59"/>
                </a:cubicBezTo>
                <a:cubicBezTo>
                  <a:pt x="49" y="84"/>
                  <a:pt x="49" y="84"/>
                  <a:pt x="49" y="84"/>
                </a:cubicBezTo>
                <a:cubicBezTo>
                  <a:pt x="51" y="86"/>
                  <a:pt x="52" y="85"/>
                  <a:pt x="52" y="8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2" name="Freeform 1128">
            <a:extLst>
              <a:ext uri="{FF2B5EF4-FFF2-40B4-BE49-F238E27FC236}">
                <a16:creationId xmlns:a16="http://schemas.microsoft.com/office/drawing/2014/main" id="{F87E9DF4-7BD2-904B-8C57-D0FFE3B1803B}"/>
              </a:ext>
            </a:extLst>
          </p:cNvPr>
          <p:cNvSpPr>
            <a:spLocks noEditPoints="1"/>
          </p:cNvSpPr>
          <p:nvPr/>
        </p:nvSpPr>
        <p:spPr bwMode="auto">
          <a:xfrm>
            <a:off x="5029263" y="1520983"/>
            <a:ext cx="206938" cy="206938"/>
          </a:xfrm>
          <a:custGeom>
            <a:avLst/>
            <a:gdLst>
              <a:gd name="T0" fmla="*/ 56 w 112"/>
              <a:gd name="T1" fmla="*/ 112 h 112"/>
              <a:gd name="T2" fmla="*/ 0 w 112"/>
              <a:gd name="T3" fmla="*/ 56 h 112"/>
              <a:gd name="T4" fmla="*/ 56 w 112"/>
              <a:gd name="T5" fmla="*/ 0 h 112"/>
              <a:gd name="T6" fmla="*/ 112 w 112"/>
              <a:gd name="T7" fmla="*/ 56 h 112"/>
              <a:gd name="T8" fmla="*/ 56 w 112"/>
              <a:gd name="T9" fmla="*/ 112 h 112"/>
              <a:gd name="T10" fmla="*/ 83 w 112"/>
              <a:gd name="T11" fmla="*/ 60 h 112"/>
              <a:gd name="T12" fmla="*/ 72 w 112"/>
              <a:gd name="T13" fmla="*/ 60 h 112"/>
              <a:gd name="T14" fmla="*/ 68 w 112"/>
              <a:gd name="T15" fmla="*/ 56 h 112"/>
              <a:gd name="T16" fmla="*/ 68 w 112"/>
              <a:gd name="T17" fmla="*/ 24 h 112"/>
              <a:gd name="T18" fmla="*/ 64 w 112"/>
              <a:gd name="T19" fmla="*/ 20 h 112"/>
              <a:gd name="T20" fmla="*/ 48 w 112"/>
              <a:gd name="T21" fmla="*/ 20 h 112"/>
              <a:gd name="T22" fmla="*/ 44 w 112"/>
              <a:gd name="T23" fmla="*/ 24 h 112"/>
              <a:gd name="T24" fmla="*/ 44 w 112"/>
              <a:gd name="T25" fmla="*/ 56 h 112"/>
              <a:gd name="T26" fmla="*/ 40 w 112"/>
              <a:gd name="T27" fmla="*/ 60 h 112"/>
              <a:gd name="T28" fmla="*/ 29 w 112"/>
              <a:gd name="T29" fmla="*/ 60 h 112"/>
              <a:gd name="T30" fmla="*/ 28 w 112"/>
              <a:gd name="T31" fmla="*/ 63 h 112"/>
              <a:gd name="T32" fmla="*/ 55 w 112"/>
              <a:gd name="T33" fmla="*/ 91 h 112"/>
              <a:gd name="T34" fmla="*/ 59 w 112"/>
              <a:gd name="T35" fmla="*/ 91 h 112"/>
              <a:gd name="T36" fmla="*/ 84 w 112"/>
              <a:gd name="T37" fmla="*/ 63 h 112"/>
              <a:gd name="T38" fmla="*/ 83 w 112"/>
              <a:gd name="T39" fmla="*/ 6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  <a:moveTo>
                  <a:pt x="83" y="60"/>
                </a:moveTo>
                <a:cubicBezTo>
                  <a:pt x="72" y="60"/>
                  <a:pt x="72" y="60"/>
                  <a:pt x="72" y="60"/>
                </a:cubicBezTo>
                <a:cubicBezTo>
                  <a:pt x="70" y="60"/>
                  <a:pt x="68" y="58"/>
                  <a:pt x="68" y="56"/>
                </a:cubicBezTo>
                <a:cubicBezTo>
                  <a:pt x="68" y="24"/>
                  <a:pt x="68" y="24"/>
                  <a:pt x="68" y="24"/>
                </a:cubicBezTo>
                <a:cubicBezTo>
                  <a:pt x="68" y="22"/>
                  <a:pt x="66" y="20"/>
                  <a:pt x="64" y="20"/>
                </a:cubicBezTo>
                <a:cubicBezTo>
                  <a:pt x="48" y="20"/>
                  <a:pt x="48" y="20"/>
                  <a:pt x="48" y="20"/>
                </a:cubicBezTo>
                <a:cubicBezTo>
                  <a:pt x="46" y="20"/>
                  <a:pt x="44" y="22"/>
                  <a:pt x="44" y="24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8"/>
                  <a:pt x="42" y="60"/>
                  <a:pt x="40" y="60"/>
                </a:cubicBezTo>
                <a:cubicBezTo>
                  <a:pt x="29" y="60"/>
                  <a:pt x="29" y="60"/>
                  <a:pt x="29" y="60"/>
                </a:cubicBezTo>
                <a:cubicBezTo>
                  <a:pt x="27" y="60"/>
                  <a:pt x="26" y="61"/>
                  <a:pt x="28" y="63"/>
                </a:cubicBezTo>
                <a:cubicBezTo>
                  <a:pt x="55" y="91"/>
                  <a:pt x="55" y="91"/>
                  <a:pt x="55" y="91"/>
                </a:cubicBezTo>
                <a:cubicBezTo>
                  <a:pt x="56" y="92"/>
                  <a:pt x="58" y="92"/>
                  <a:pt x="59" y="91"/>
                </a:cubicBezTo>
                <a:cubicBezTo>
                  <a:pt x="84" y="63"/>
                  <a:pt x="84" y="63"/>
                  <a:pt x="84" y="63"/>
                </a:cubicBezTo>
                <a:cubicBezTo>
                  <a:pt x="86" y="61"/>
                  <a:pt x="85" y="60"/>
                  <a:pt x="83" y="6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3" name="Freeform 1129">
            <a:extLst>
              <a:ext uri="{FF2B5EF4-FFF2-40B4-BE49-F238E27FC236}">
                <a16:creationId xmlns:a16="http://schemas.microsoft.com/office/drawing/2014/main" id="{56C7C49A-4D58-D14B-A070-101888C144EF}"/>
              </a:ext>
            </a:extLst>
          </p:cNvPr>
          <p:cNvSpPr>
            <a:spLocks noEditPoints="1"/>
          </p:cNvSpPr>
          <p:nvPr/>
        </p:nvSpPr>
        <p:spPr bwMode="auto">
          <a:xfrm>
            <a:off x="4707584" y="1520983"/>
            <a:ext cx="206938" cy="206938"/>
          </a:xfrm>
          <a:custGeom>
            <a:avLst/>
            <a:gdLst>
              <a:gd name="T0" fmla="*/ 112 w 112"/>
              <a:gd name="T1" fmla="*/ 56 h 112"/>
              <a:gd name="T2" fmla="*/ 56 w 112"/>
              <a:gd name="T3" fmla="*/ 112 h 112"/>
              <a:gd name="T4" fmla="*/ 0 w 112"/>
              <a:gd name="T5" fmla="*/ 56 h 112"/>
              <a:gd name="T6" fmla="*/ 56 w 112"/>
              <a:gd name="T7" fmla="*/ 0 h 112"/>
              <a:gd name="T8" fmla="*/ 112 w 112"/>
              <a:gd name="T9" fmla="*/ 56 h 112"/>
              <a:gd name="T10" fmla="*/ 60 w 112"/>
              <a:gd name="T11" fmla="*/ 29 h 112"/>
              <a:gd name="T12" fmla="*/ 60 w 112"/>
              <a:gd name="T13" fmla="*/ 40 h 112"/>
              <a:gd name="T14" fmla="*/ 56 w 112"/>
              <a:gd name="T15" fmla="*/ 44 h 112"/>
              <a:gd name="T16" fmla="*/ 24 w 112"/>
              <a:gd name="T17" fmla="*/ 44 h 112"/>
              <a:gd name="T18" fmla="*/ 20 w 112"/>
              <a:gd name="T19" fmla="*/ 48 h 112"/>
              <a:gd name="T20" fmla="*/ 20 w 112"/>
              <a:gd name="T21" fmla="*/ 64 h 112"/>
              <a:gd name="T22" fmla="*/ 24 w 112"/>
              <a:gd name="T23" fmla="*/ 68 h 112"/>
              <a:gd name="T24" fmla="*/ 56 w 112"/>
              <a:gd name="T25" fmla="*/ 68 h 112"/>
              <a:gd name="T26" fmla="*/ 60 w 112"/>
              <a:gd name="T27" fmla="*/ 72 h 112"/>
              <a:gd name="T28" fmla="*/ 60 w 112"/>
              <a:gd name="T29" fmla="*/ 83 h 112"/>
              <a:gd name="T30" fmla="*/ 63 w 112"/>
              <a:gd name="T31" fmla="*/ 84 h 112"/>
              <a:gd name="T32" fmla="*/ 91 w 112"/>
              <a:gd name="T33" fmla="*/ 57 h 112"/>
              <a:gd name="T34" fmla="*/ 91 w 112"/>
              <a:gd name="T35" fmla="*/ 53 h 112"/>
              <a:gd name="T36" fmla="*/ 63 w 112"/>
              <a:gd name="T37" fmla="*/ 28 h 112"/>
              <a:gd name="T38" fmla="*/ 60 w 112"/>
              <a:gd name="T39" fmla="*/ 2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112" y="56"/>
                </a:moveTo>
                <a:cubicBezTo>
                  <a:pt x="112" y="87"/>
                  <a:pt x="87" y="112"/>
                  <a:pt x="56" y="112"/>
                </a:cubicBez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lose/>
                <a:moveTo>
                  <a:pt x="60" y="29"/>
                </a:moveTo>
                <a:cubicBezTo>
                  <a:pt x="60" y="40"/>
                  <a:pt x="60" y="40"/>
                  <a:pt x="60" y="40"/>
                </a:cubicBezTo>
                <a:cubicBezTo>
                  <a:pt x="60" y="42"/>
                  <a:pt x="58" y="44"/>
                  <a:pt x="56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2" y="44"/>
                  <a:pt x="20" y="46"/>
                  <a:pt x="20" y="48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6"/>
                  <a:pt x="22" y="68"/>
                  <a:pt x="24" y="68"/>
                </a:cubicBezTo>
                <a:cubicBezTo>
                  <a:pt x="56" y="68"/>
                  <a:pt x="56" y="68"/>
                  <a:pt x="56" y="68"/>
                </a:cubicBezTo>
                <a:cubicBezTo>
                  <a:pt x="58" y="68"/>
                  <a:pt x="60" y="70"/>
                  <a:pt x="60" y="72"/>
                </a:cubicBezTo>
                <a:cubicBezTo>
                  <a:pt x="60" y="83"/>
                  <a:pt x="60" y="83"/>
                  <a:pt x="60" y="83"/>
                </a:cubicBezTo>
                <a:cubicBezTo>
                  <a:pt x="60" y="85"/>
                  <a:pt x="61" y="86"/>
                  <a:pt x="63" y="84"/>
                </a:cubicBezTo>
                <a:cubicBezTo>
                  <a:pt x="91" y="57"/>
                  <a:pt x="91" y="57"/>
                  <a:pt x="91" y="57"/>
                </a:cubicBezTo>
                <a:cubicBezTo>
                  <a:pt x="92" y="56"/>
                  <a:pt x="92" y="54"/>
                  <a:pt x="91" y="53"/>
                </a:cubicBezTo>
                <a:cubicBezTo>
                  <a:pt x="63" y="28"/>
                  <a:pt x="63" y="28"/>
                  <a:pt x="63" y="28"/>
                </a:cubicBezTo>
                <a:cubicBezTo>
                  <a:pt x="61" y="26"/>
                  <a:pt x="60" y="27"/>
                  <a:pt x="60" y="2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4" name="Freeform 1130">
            <a:extLst>
              <a:ext uri="{FF2B5EF4-FFF2-40B4-BE49-F238E27FC236}">
                <a16:creationId xmlns:a16="http://schemas.microsoft.com/office/drawing/2014/main" id="{A5932CF4-0140-0A48-81F3-38EE5114E370}"/>
              </a:ext>
            </a:extLst>
          </p:cNvPr>
          <p:cNvSpPr>
            <a:spLocks noEditPoints="1"/>
          </p:cNvSpPr>
          <p:nvPr/>
        </p:nvSpPr>
        <p:spPr bwMode="auto">
          <a:xfrm>
            <a:off x="4385905" y="1520983"/>
            <a:ext cx="206938" cy="206938"/>
          </a:xfrm>
          <a:custGeom>
            <a:avLst/>
            <a:gdLst>
              <a:gd name="T0" fmla="*/ 56 w 112"/>
              <a:gd name="T1" fmla="*/ 0 h 112"/>
              <a:gd name="T2" fmla="*/ 0 w 112"/>
              <a:gd name="T3" fmla="*/ 56 h 112"/>
              <a:gd name="T4" fmla="*/ 56 w 112"/>
              <a:gd name="T5" fmla="*/ 112 h 112"/>
              <a:gd name="T6" fmla="*/ 112 w 112"/>
              <a:gd name="T7" fmla="*/ 56 h 112"/>
              <a:gd name="T8" fmla="*/ 56 w 112"/>
              <a:gd name="T9" fmla="*/ 0 h 112"/>
              <a:gd name="T10" fmla="*/ 83 w 112"/>
              <a:gd name="T11" fmla="*/ 52 h 112"/>
              <a:gd name="T12" fmla="*/ 72 w 112"/>
              <a:gd name="T13" fmla="*/ 52 h 112"/>
              <a:gd name="T14" fmla="*/ 68 w 112"/>
              <a:gd name="T15" fmla="*/ 56 h 112"/>
              <a:gd name="T16" fmla="*/ 68 w 112"/>
              <a:gd name="T17" fmla="*/ 88 h 112"/>
              <a:gd name="T18" fmla="*/ 64 w 112"/>
              <a:gd name="T19" fmla="*/ 92 h 112"/>
              <a:gd name="T20" fmla="*/ 48 w 112"/>
              <a:gd name="T21" fmla="*/ 92 h 112"/>
              <a:gd name="T22" fmla="*/ 44 w 112"/>
              <a:gd name="T23" fmla="*/ 88 h 112"/>
              <a:gd name="T24" fmla="*/ 44 w 112"/>
              <a:gd name="T25" fmla="*/ 56 h 112"/>
              <a:gd name="T26" fmla="*/ 40 w 112"/>
              <a:gd name="T27" fmla="*/ 52 h 112"/>
              <a:gd name="T28" fmla="*/ 29 w 112"/>
              <a:gd name="T29" fmla="*/ 52 h 112"/>
              <a:gd name="T30" fmla="*/ 28 w 112"/>
              <a:gd name="T31" fmla="*/ 49 h 112"/>
              <a:gd name="T32" fmla="*/ 55 w 112"/>
              <a:gd name="T33" fmla="*/ 21 h 112"/>
              <a:gd name="T34" fmla="*/ 59 w 112"/>
              <a:gd name="T35" fmla="*/ 21 h 112"/>
              <a:gd name="T36" fmla="*/ 84 w 112"/>
              <a:gd name="T37" fmla="*/ 49 h 112"/>
              <a:gd name="T38" fmla="*/ 83 w 112"/>
              <a:gd name="T39" fmla="*/ 5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2" h="112">
                <a:moveTo>
                  <a:pt x="56" y="0"/>
                </a:move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lose/>
                <a:moveTo>
                  <a:pt x="83" y="52"/>
                </a:moveTo>
                <a:cubicBezTo>
                  <a:pt x="72" y="52"/>
                  <a:pt x="72" y="52"/>
                  <a:pt x="72" y="52"/>
                </a:cubicBezTo>
                <a:cubicBezTo>
                  <a:pt x="70" y="52"/>
                  <a:pt x="68" y="54"/>
                  <a:pt x="68" y="56"/>
                </a:cubicBezTo>
                <a:cubicBezTo>
                  <a:pt x="68" y="88"/>
                  <a:pt x="68" y="88"/>
                  <a:pt x="68" y="88"/>
                </a:cubicBezTo>
                <a:cubicBezTo>
                  <a:pt x="68" y="90"/>
                  <a:pt x="66" y="92"/>
                  <a:pt x="64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6" y="92"/>
                  <a:pt x="44" y="90"/>
                  <a:pt x="44" y="88"/>
                </a:cubicBezTo>
                <a:cubicBezTo>
                  <a:pt x="44" y="56"/>
                  <a:pt x="44" y="56"/>
                  <a:pt x="44" y="56"/>
                </a:cubicBezTo>
                <a:cubicBezTo>
                  <a:pt x="44" y="54"/>
                  <a:pt x="42" y="52"/>
                  <a:pt x="40" y="52"/>
                </a:cubicBezTo>
                <a:cubicBezTo>
                  <a:pt x="29" y="52"/>
                  <a:pt x="29" y="52"/>
                  <a:pt x="29" y="52"/>
                </a:cubicBezTo>
                <a:cubicBezTo>
                  <a:pt x="27" y="52"/>
                  <a:pt x="26" y="51"/>
                  <a:pt x="28" y="49"/>
                </a:cubicBezTo>
                <a:cubicBezTo>
                  <a:pt x="55" y="21"/>
                  <a:pt x="55" y="21"/>
                  <a:pt x="55" y="21"/>
                </a:cubicBezTo>
                <a:cubicBezTo>
                  <a:pt x="56" y="20"/>
                  <a:pt x="58" y="20"/>
                  <a:pt x="59" y="21"/>
                </a:cubicBezTo>
                <a:cubicBezTo>
                  <a:pt x="84" y="49"/>
                  <a:pt x="84" y="49"/>
                  <a:pt x="84" y="49"/>
                </a:cubicBezTo>
                <a:cubicBezTo>
                  <a:pt x="86" y="51"/>
                  <a:pt x="85" y="52"/>
                  <a:pt x="83" y="5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5" name="Freeform 1131">
            <a:extLst>
              <a:ext uri="{FF2B5EF4-FFF2-40B4-BE49-F238E27FC236}">
                <a16:creationId xmlns:a16="http://schemas.microsoft.com/office/drawing/2014/main" id="{B352283E-257A-454D-8988-A7CA6C6BD11D}"/>
              </a:ext>
            </a:extLst>
          </p:cNvPr>
          <p:cNvSpPr>
            <a:spLocks noEditPoints="1"/>
          </p:cNvSpPr>
          <p:nvPr/>
        </p:nvSpPr>
        <p:spPr bwMode="auto">
          <a:xfrm>
            <a:off x="4070139" y="1525418"/>
            <a:ext cx="201025" cy="198070"/>
          </a:xfrm>
          <a:custGeom>
            <a:avLst/>
            <a:gdLst>
              <a:gd name="T0" fmla="*/ 73 w 108"/>
              <a:gd name="T1" fmla="*/ 60 h 108"/>
              <a:gd name="T2" fmla="*/ 56 w 108"/>
              <a:gd name="T3" fmla="*/ 60 h 108"/>
              <a:gd name="T4" fmla="*/ 56 w 108"/>
              <a:gd name="T5" fmla="*/ 70 h 108"/>
              <a:gd name="T6" fmla="*/ 53 w 108"/>
              <a:gd name="T7" fmla="*/ 72 h 108"/>
              <a:gd name="T8" fmla="*/ 29 w 108"/>
              <a:gd name="T9" fmla="*/ 56 h 108"/>
              <a:gd name="T10" fmla="*/ 29 w 108"/>
              <a:gd name="T11" fmla="*/ 52 h 108"/>
              <a:gd name="T12" fmla="*/ 53 w 108"/>
              <a:gd name="T13" fmla="*/ 37 h 108"/>
              <a:gd name="T14" fmla="*/ 56 w 108"/>
              <a:gd name="T15" fmla="*/ 39 h 108"/>
              <a:gd name="T16" fmla="*/ 56 w 108"/>
              <a:gd name="T17" fmla="*/ 48 h 108"/>
              <a:gd name="T18" fmla="*/ 73 w 108"/>
              <a:gd name="T19" fmla="*/ 48 h 108"/>
              <a:gd name="T20" fmla="*/ 80 w 108"/>
              <a:gd name="T21" fmla="*/ 54 h 108"/>
              <a:gd name="T22" fmla="*/ 73 w 108"/>
              <a:gd name="T23" fmla="*/ 60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3" y="60"/>
                </a:moveTo>
                <a:cubicBezTo>
                  <a:pt x="56" y="60"/>
                  <a:pt x="56" y="60"/>
                  <a:pt x="56" y="60"/>
                </a:cubicBezTo>
                <a:cubicBezTo>
                  <a:pt x="56" y="70"/>
                  <a:pt x="56" y="70"/>
                  <a:pt x="56" y="70"/>
                </a:cubicBezTo>
                <a:cubicBezTo>
                  <a:pt x="56" y="72"/>
                  <a:pt x="55" y="73"/>
                  <a:pt x="53" y="72"/>
                </a:cubicBezTo>
                <a:cubicBezTo>
                  <a:pt x="29" y="56"/>
                  <a:pt x="29" y="56"/>
                  <a:pt x="29" y="56"/>
                </a:cubicBezTo>
                <a:cubicBezTo>
                  <a:pt x="28" y="55"/>
                  <a:pt x="28" y="53"/>
                  <a:pt x="29" y="52"/>
                </a:cubicBezTo>
                <a:cubicBezTo>
                  <a:pt x="53" y="37"/>
                  <a:pt x="53" y="37"/>
                  <a:pt x="53" y="37"/>
                </a:cubicBezTo>
                <a:cubicBezTo>
                  <a:pt x="55" y="35"/>
                  <a:pt x="56" y="36"/>
                  <a:pt x="56" y="39"/>
                </a:cubicBezTo>
                <a:cubicBezTo>
                  <a:pt x="56" y="48"/>
                  <a:pt x="56" y="48"/>
                  <a:pt x="56" y="48"/>
                </a:cubicBezTo>
                <a:cubicBezTo>
                  <a:pt x="73" y="48"/>
                  <a:pt x="73" y="48"/>
                  <a:pt x="73" y="48"/>
                </a:cubicBezTo>
                <a:cubicBezTo>
                  <a:pt x="76" y="48"/>
                  <a:pt x="80" y="51"/>
                  <a:pt x="80" y="54"/>
                </a:cubicBezTo>
                <a:cubicBezTo>
                  <a:pt x="80" y="58"/>
                  <a:pt x="76" y="60"/>
                  <a:pt x="73" y="60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6" name="Freeform 1132">
            <a:extLst>
              <a:ext uri="{FF2B5EF4-FFF2-40B4-BE49-F238E27FC236}">
                <a16:creationId xmlns:a16="http://schemas.microsoft.com/office/drawing/2014/main" id="{0C23366E-5EB2-854B-9657-CD9CEB42D98A}"/>
              </a:ext>
            </a:extLst>
          </p:cNvPr>
          <p:cNvSpPr>
            <a:spLocks noEditPoints="1"/>
          </p:cNvSpPr>
          <p:nvPr/>
        </p:nvSpPr>
        <p:spPr bwMode="auto">
          <a:xfrm>
            <a:off x="3754374" y="1525418"/>
            <a:ext cx="201025" cy="198070"/>
          </a:xfrm>
          <a:custGeom>
            <a:avLst/>
            <a:gdLst>
              <a:gd name="T0" fmla="*/ 56 w 108"/>
              <a:gd name="T1" fmla="*/ 79 h 108"/>
              <a:gd name="T2" fmla="*/ 52 w 108"/>
              <a:gd name="T3" fmla="*/ 79 h 108"/>
              <a:gd name="T4" fmla="*/ 37 w 108"/>
              <a:gd name="T5" fmla="*/ 55 h 108"/>
              <a:gd name="T6" fmla="*/ 39 w 108"/>
              <a:gd name="T7" fmla="*/ 52 h 108"/>
              <a:gd name="T8" fmla="*/ 48 w 108"/>
              <a:gd name="T9" fmla="*/ 52 h 108"/>
              <a:gd name="T10" fmla="*/ 48 w 108"/>
              <a:gd name="T11" fmla="*/ 35 h 108"/>
              <a:gd name="T12" fmla="*/ 54 w 108"/>
              <a:gd name="T13" fmla="*/ 28 h 108"/>
              <a:gd name="T14" fmla="*/ 60 w 108"/>
              <a:gd name="T15" fmla="*/ 35 h 108"/>
              <a:gd name="T16" fmla="*/ 60 w 108"/>
              <a:gd name="T17" fmla="*/ 52 h 108"/>
              <a:gd name="T18" fmla="*/ 69 w 108"/>
              <a:gd name="T19" fmla="*/ 52 h 108"/>
              <a:gd name="T20" fmla="*/ 72 w 108"/>
              <a:gd name="T21" fmla="*/ 55 h 108"/>
              <a:gd name="T22" fmla="*/ 56 w 108"/>
              <a:gd name="T23" fmla="*/ 79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56" y="79"/>
                </a:moveTo>
                <a:cubicBezTo>
                  <a:pt x="55" y="81"/>
                  <a:pt x="53" y="80"/>
                  <a:pt x="52" y="79"/>
                </a:cubicBezTo>
                <a:cubicBezTo>
                  <a:pt x="37" y="55"/>
                  <a:pt x="37" y="55"/>
                  <a:pt x="37" y="55"/>
                </a:cubicBezTo>
                <a:cubicBezTo>
                  <a:pt x="35" y="53"/>
                  <a:pt x="36" y="52"/>
                  <a:pt x="39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35"/>
                  <a:pt x="48" y="35"/>
                  <a:pt x="48" y="35"/>
                </a:cubicBezTo>
                <a:cubicBezTo>
                  <a:pt x="48" y="32"/>
                  <a:pt x="51" y="28"/>
                  <a:pt x="54" y="28"/>
                </a:cubicBezTo>
                <a:cubicBezTo>
                  <a:pt x="58" y="28"/>
                  <a:pt x="60" y="32"/>
                  <a:pt x="60" y="35"/>
                </a:cubicBezTo>
                <a:cubicBezTo>
                  <a:pt x="60" y="52"/>
                  <a:pt x="60" y="52"/>
                  <a:pt x="60" y="52"/>
                </a:cubicBezTo>
                <a:cubicBezTo>
                  <a:pt x="69" y="52"/>
                  <a:pt x="69" y="52"/>
                  <a:pt x="69" y="52"/>
                </a:cubicBezTo>
                <a:cubicBezTo>
                  <a:pt x="72" y="52"/>
                  <a:pt x="73" y="53"/>
                  <a:pt x="72" y="55"/>
                </a:cubicBezTo>
                <a:lnTo>
                  <a:pt x="56" y="79"/>
                </a:ln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7" name="Freeform 1133">
            <a:extLst>
              <a:ext uri="{FF2B5EF4-FFF2-40B4-BE49-F238E27FC236}">
                <a16:creationId xmlns:a16="http://schemas.microsoft.com/office/drawing/2014/main" id="{5323A78A-95B8-1041-9FC3-90CE2F4264FA}"/>
              </a:ext>
            </a:extLst>
          </p:cNvPr>
          <p:cNvSpPr>
            <a:spLocks noEditPoints="1"/>
          </p:cNvSpPr>
          <p:nvPr/>
        </p:nvSpPr>
        <p:spPr bwMode="auto">
          <a:xfrm>
            <a:off x="3441562" y="1525418"/>
            <a:ext cx="198070" cy="198070"/>
          </a:xfrm>
          <a:custGeom>
            <a:avLst/>
            <a:gdLst>
              <a:gd name="T0" fmla="*/ 79 w 108"/>
              <a:gd name="T1" fmla="*/ 56 h 108"/>
              <a:gd name="T2" fmla="*/ 55 w 108"/>
              <a:gd name="T3" fmla="*/ 71 h 108"/>
              <a:gd name="T4" fmla="*/ 52 w 108"/>
              <a:gd name="T5" fmla="*/ 69 h 108"/>
              <a:gd name="T6" fmla="*/ 52 w 108"/>
              <a:gd name="T7" fmla="*/ 60 h 108"/>
              <a:gd name="T8" fmla="*/ 35 w 108"/>
              <a:gd name="T9" fmla="*/ 60 h 108"/>
              <a:gd name="T10" fmla="*/ 28 w 108"/>
              <a:gd name="T11" fmla="*/ 54 h 108"/>
              <a:gd name="T12" fmla="*/ 35 w 108"/>
              <a:gd name="T13" fmla="*/ 48 h 108"/>
              <a:gd name="T14" fmla="*/ 52 w 108"/>
              <a:gd name="T15" fmla="*/ 48 h 108"/>
              <a:gd name="T16" fmla="*/ 52 w 108"/>
              <a:gd name="T17" fmla="*/ 39 h 108"/>
              <a:gd name="T18" fmla="*/ 55 w 108"/>
              <a:gd name="T19" fmla="*/ 36 h 108"/>
              <a:gd name="T20" fmla="*/ 79 w 108"/>
              <a:gd name="T21" fmla="*/ 52 h 108"/>
              <a:gd name="T22" fmla="*/ 79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9" y="56"/>
                </a:moveTo>
                <a:cubicBezTo>
                  <a:pt x="55" y="71"/>
                  <a:pt x="55" y="71"/>
                  <a:pt x="55" y="71"/>
                </a:cubicBezTo>
                <a:cubicBezTo>
                  <a:pt x="53" y="73"/>
                  <a:pt x="52" y="72"/>
                  <a:pt x="52" y="69"/>
                </a:cubicBezTo>
                <a:cubicBezTo>
                  <a:pt x="52" y="60"/>
                  <a:pt x="52" y="60"/>
                  <a:pt x="52" y="60"/>
                </a:cubicBezTo>
                <a:cubicBezTo>
                  <a:pt x="35" y="60"/>
                  <a:pt x="35" y="60"/>
                  <a:pt x="35" y="60"/>
                </a:cubicBezTo>
                <a:cubicBezTo>
                  <a:pt x="32" y="60"/>
                  <a:pt x="28" y="57"/>
                  <a:pt x="28" y="54"/>
                </a:cubicBezTo>
                <a:cubicBezTo>
                  <a:pt x="28" y="50"/>
                  <a:pt x="32" y="48"/>
                  <a:pt x="35" y="48"/>
                </a:cubicBezTo>
                <a:cubicBezTo>
                  <a:pt x="52" y="48"/>
                  <a:pt x="52" y="48"/>
                  <a:pt x="52" y="48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6"/>
                  <a:pt x="53" y="35"/>
                  <a:pt x="55" y="36"/>
                </a:cubicBezTo>
                <a:cubicBezTo>
                  <a:pt x="79" y="52"/>
                  <a:pt x="79" y="52"/>
                  <a:pt x="79" y="52"/>
                </a:cubicBezTo>
                <a:cubicBezTo>
                  <a:pt x="81" y="53"/>
                  <a:pt x="80" y="55"/>
                  <a:pt x="79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8" name="Freeform 1134">
            <a:extLst>
              <a:ext uri="{FF2B5EF4-FFF2-40B4-BE49-F238E27FC236}">
                <a16:creationId xmlns:a16="http://schemas.microsoft.com/office/drawing/2014/main" id="{E21B0431-22CC-694C-80E0-B97BD2E2C0A2}"/>
              </a:ext>
            </a:extLst>
          </p:cNvPr>
          <p:cNvSpPr>
            <a:spLocks noEditPoints="1"/>
          </p:cNvSpPr>
          <p:nvPr/>
        </p:nvSpPr>
        <p:spPr bwMode="auto">
          <a:xfrm>
            <a:off x="3128751" y="1525418"/>
            <a:ext cx="198070" cy="198070"/>
          </a:xfrm>
          <a:custGeom>
            <a:avLst/>
            <a:gdLst>
              <a:gd name="T0" fmla="*/ 70 w 108"/>
              <a:gd name="T1" fmla="*/ 56 h 108"/>
              <a:gd name="T2" fmla="*/ 60 w 108"/>
              <a:gd name="T3" fmla="*/ 56 h 108"/>
              <a:gd name="T4" fmla="*/ 60 w 108"/>
              <a:gd name="T5" fmla="*/ 73 h 108"/>
              <a:gd name="T6" fmla="*/ 54 w 108"/>
              <a:gd name="T7" fmla="*/ 80 h 108"/>
              <a:gd name="T8" fmla="*/ 48 w 108"/>
              <a:gd name="T9" fmla="*/ 73 h 108"/>
              <a:gd name="T10" fmla="*/ 48 w 108"/>
              <a:gd name="T11" fmla="*/ 56 h 108"/>
              <a:gd name="T12" fmla="*/ 38 w 108"/>
              <a:gd name="T13" fmla="*/ 56 h 108"/>
              <a:gd name="T14" fmla="*/ 36 w 108"/>
              <a:gd name="T15" fmla="*/ 52 h 108"/>
              <a:gd name="T16" fmla="*/ 52 w 108"/>
              <a:gd name="T17" fmla="*/ 29 h 108"/>
              <a:gd name="T18" fmla="*/ 56 w 108"/>
              <a:gd name="T19" fmla="*/ 29 h 108"/>
              <a:gd name="T20" fmla="*/ 72 w 108"/>
              <a:gd name="T21" fmla="*/ 52 h 108"/>
              <a:gd name="T22" fmla="*/ 70 w 108"/>
              <a:gd name="T23" fmla="*/ 56 h 108"/>
              <a:gd name="T24" fmla="*/ 54 w 108"/>
              <a:gd name="T25" fmla="*/ 11 h 108"/>
              <a:gd name="T26" fmla="*/ 11 w 108"/>
              <a:gd name="T27" fmla="*/ 54 h 108"/>
              <a:gd name="T28" fmla="*/ 54 w 108"/>
              <a:gd name="T29" fmla="*/ 97 h 108"/>
              <a:gd name="T30" fmla="*/ 97 w 108"/>
              <a:gd name="T31" fmla="*/ 54 h 108"/>
              <a:gd name="T32" fmla="*/ 54 w 108"/>
              <a:gd name="T33" fmla="*/ 11 h 108"/>
              <a:gd name="T34" fmla="*/ 54 w 108"/>
              <a:gd name="T35" fmla="*/ 108 h 108"/>
              <a:gd name="T36" fmla="*/ 0 w 108"/>
              <a:gd name="T37" fmla="*/ 54 h 108"/>
              <a:gd name="T38" fmla="*/ 54 w 108"/>
              <a:gd name="T39" fmla="*/ 0 h 108"/>
              <a:gd name="T40" fmla="*/ 108 w 108"/>
              <a:gd name="T41" fmla="*/ 54 h 108"/>
              <a:gd name="T42" fmla="*/ 54 w 108"/>
              <a:gd name="T43" fmla="*/ 108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8" h="108">
                <a:moveTo>
                  <a:pt x="70" y="56"/>
                </a:moveTo>
                <a:cubicBezTo>
                  <a:pt x="60" y="56"/>
                  <a:pt x="60" y="56"/>
                  <a:pt x="60" y="56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6"/>
                  <a:pt x="58" y="80"/>
                  <a:pt x="54" y="80"/>
                </a:cubicBezTo>
                <a:cubicBezTo>
                  <a:pt x="50" y="80"/>
                  <a:pt x="48" y="76"/>
                  <a:pt x="48" y="73"/>
                </a:cubicBezTo>
                <a:cubicBezTo>
                  <a:pt x="48" y="56"/>
                  <a:pt x="48" y="56"/>
                  <a:pt x="48" y="56"/>
                </a:cubicBezTo>
                <a:cubicBezTo>
                  <a:pt x="38" y="56"/>
                  <a:pt x="38" y="56"/>
                  <a:pt x="38" y="56"/>
                </a:cubicBezTo>
                <a:cubicBezTo>
                  <a:pt x="36" y="56"/>
                  <a:pt x="35" y="54"/>
                  <a:pt x="36" y="52"/>
                </a:cubicBezTo>
                <a:cubicBezTo>
                  <a:pt x="52" y="29"/>
                  <a:pt x="52" y="29"/>
                  <a:pt x="52" y="29"/>
                </a:cubicBezTo>
                <a:cubicBezTo>
                  <a:pt x="53" y="27"/>
                  <a:pt x="55" y="27"/>
                  <a:pt x="56" y="29"/>
                </a:cubicBezTo>
                <a:cubicBezTo>
                  <a:pt x="72" y="52"/>
                  <a:pt x="72" y="52"/>
                  <a:pt x="72" y="52"/>
                </a:cubicBezTo>
                <a:cubicBezTo>
                  <a:pt x="74" y="54"/>
                  <a:pt x="73" y="56"/>
                  <a:pt x="70" y="56"/>
                </a:cubicBezTo>
                <a:close/>
                <a:moveTo>
                  <a:pt x="54" y="11"/>
                </a:moveTo>
                <a:cubicBezTo>
                  <a:pt x="30" y="11"/>
                  <a:pt x="11" y="30"/>
                  <a:pt x="11" y="54"/>
                </a:cubicBezTo>
                <a:cubicBezTo>
                  <a:pt x="11" y="78"/>
                  <a:pt x="30" y="97"/>
                  <a:pt x="54" y="97"/>
                </a:cubicBezTo>
                <a:cubicBezTo>
                  <a:pt x="78" y="97"/>
                  <a:pt x="97" y="78"/>
                  <a:pt x="97" y="54"/>
                </a:cubicBezTo>
                <a:cubicBezTo>
                  <a:pt x="97" y="30"/>
                  <a:pt x="78" y="11"/>
                  <a:pt x="54" y="11"/>
                </a:cubicBezTo>
                <a:close/>
                <a:moveTo>
                  <a:pt x="54" y="108"/>
                </a:moveTo>
                <a:cubicBezTo>
                  <a:pt x="24" y="108"/>
                  <a:pt x="0" y="84"/>
                  <a:pt x="0" y="54"/>
                </a:cubicBezTo>
                <a:cubicBezTo>
                  <a:pt x="0" y="24"/>
                  <a:pt x="24" y="0"/>
                  <a:pt x="54" y="0"/>
                </a:cubicBezTo>
                <a:cubicBezTo>
                  <a:pt x="84" y="0"/>
                  <a:pt x="108" y="24"/>
                  <a:pt x="108" y="54"/>
                </a:cubicBezTo>
                <a:cubicBezTo>
                  <a:pt x="108" y="84"/>
                  <a:pt x="84" y="108"/>
                  <a:pt x="54" y="10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39" name="Freeform 1135">
            <a:extLst>
              <a:ext uri="{FF2B5EF4-FFF2-40B4-BE49-F238E27FC236}">
                <a16:creationId xmlns:a16="http://schemas.microsoft.com/office/drawing/2014/main" id="{4655F527-05FF-F643-A0F2-3232281192EA}"/>
              </a:ext>
            </a:extLst>
          </p:cNvPr>
          <p:cNvSpPr>
            <a:spLocks noEditPoints="1"/>
          </p:cNvSpPr>
          <p:nvPr/>
        </p:nvSpPr>
        <p:spPr bwMode="auto">
          <a:xfrm>
            <a:off x="2807072" y="1520983"/>
            <a:ext cx="206938" cy="206938"/>
          </a:xfrm>
          <a:custGeom>
            <a:avLst/>
            <a:gdLst>
              <a:gd name="T0" fmla="*/ 55 w 112"/>
              <a:gd name="T1" fmla="*/ 56 h 112"/>
              <a:gd name="T2" fmla="*/ 71 w 112"/>
              <a:gd name="T3" fmla="*/ 40 h 112"/>
              <a:gd name="T4" fmla="*/ 62 w 112"/>
              <a:gd name="T5" fmla="*/ 31 h 112"/>
              <a:gd name="T6" fmla="*/ 36 w 112"/>
              <a:gd name="T7" fmla="*/ 56 h 112"/>
              <a:gd name="T8" fmla="*/ 36 w 112"/>
              <a:gd name="T9" fmla="*/ 56 h 112"/>
              <a:gd name="T10" fmla="*/ 36 w 112"/>
              <a:gd name="T11" fmla="*/ 56 h 112"/>
              <a:gd name="T12" fmla="*/ 62 w 112"/>
              <a:gd name="T13" fmla="*/ 81 h 112"/>
              <a:gd name="T14" fmla="*/ 71 w 112"/>
              <a:gd name="T15" fmla="*/ 72 h 112"/>
              <a:gd name="T16" fmla="*/ 55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5" y="56"/>
                </a:moveTo>
                <a:cubicBezTo>
                  <a:pt x="71" y="40"/>
                  <a:pt x="71" y="40"/>
                  <a:pt x="71" y="40"/>
                </a:cubicBezTo>
                <a:cubicBezTo>
                  <a:pt x="62" y="31"/>
                  <a:pt x="62" y="31"/>
                  <a:pt x="62" y="31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62" y="81"/>
                  <a:pt x="62" y="81"/>
                  <a:pt x="62" y="81"/>
                </a:cubicBezTo>
                <a:cubicBezTo>
                  <a:pt x="71" y="72"/>
                  <a:pt x="71" y="72"/>
                  <a:pt x="71" y="72"/>
                </a:cubicBezTo>
                <a:lnTo>
                  <a:pt x="55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0" name="Freeform 1136">
            <a:extLst>
              <a:ext uri="{FF2B5EF4-FFF2-40B4-BE49-F238E27FC236}">
                <a16:creationId xmlns:a16="http://schemas.microsoft.com/office/drawing/2014/main" id="{21F05451-461F-0641-8A11-E394E8B8E72F}"/>
              </a:ext>
            </a:extLst>
          </p:cNvPr>
          <p:cNvSpPr>
            <a:spLocks noEditPoints="1"/>
          </p:cNvSpPr>
          <p:nvPr/>
        </p:nvSpPr>
        <p:spPr bwMode="auto">
          <a:xfrm>
            <a:off x="2485394" y="1520983"/>
            <a:ext cx="206938" cy="206938"/>
          </a:xfrm>
          <a:custGeom>
            <a:avLst/>
            <a:gdLst>
              <a:gd name="T0" fmla="*/ 56 w 112"/>
              <a:gd name="T1" fmla="*/ 57 h 112"/>
              <a:gd name="T2" fmla="*/ 40 w 112"/>
              <a:gd name="T3" fmla="*/ 41 h 112"/>
              <a:gd name="T4" fmla="*/ 31 w 112"/>
              <a:gd name="T5" fmla="*/ 50 h 112"/>
              <a:gd name="T6" fmla="*/ 56 w 112"/>
              <a:gd name="T7" fmla="*/ 76 h 112"/>
              <a:gd name="T8" fmla="*/ 56 w 112"/>
              <a:gd name="T9" fmla="*/ 76 h 112"/>
              <a:gd name="T10" fmla="*/ 56 w 112"/>
              <a:gd name="T11" fmla="*/ 76 h 112"/>
              <a:gd name="T12" fmla="*/ 81 w 112"/>
              <a:gd name="T13" fmla="*/ 50 h 112"/>
              <a:gd name="T14" fmla="*/ 72 w 112"/>
              <a:gd name="T15" fmla="*/ 41 h 112"/>
              <a:gd name="T16" fmla="*/ 56 w 112"/>
              <a:gd name="T17" fmla="*/ 57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7"/>
                </a:moveTo>
                <a:cubicBezTo>
                  <a:pt x="40" y="41"/>
                  <a:pt x="40" y="41"/>
                  <a:pt x="40" y="41"/>
                </a:cubicBezTo>
                <a:cubicBezTo>
                  <a:pt x="31" y="50"/>
                  <a:pt x="31" y="50"/>
                  <a:pt x="31" y="50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56" y="76"/>
                  <a:pt x="56" y="76"/>
                  <a:pt x="56" y="76"/>
                </a:cubicBezTo>
                <a:cubicBezTo>
                  <a:pt x="81" y="50"/>
                  <a:pt x="81" y="50"/>
                  <a:pt x="81" y="50"/>
                </a:cubicBezTo>
                <a:cubicBezTo>
                  <a:pt x="72" y="41"/>
                  <a:pt x="72" y="41"/>
                  <a:pt x="72" y="41"/>
                </a:cubicBezTo>
                <a:lnTo>
                  <a:pt x="56" y="57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1" name="Freeform 1137">
            <a:extLst>
              <a:ext uri="{FF2B5EF4-FFF2-40B4-BE49-F238E27FC236}">
                <a16:creationId xmlns:a16="http://schemas.microsoft.com/office/drawing/2014/main" id="{D58D87B2-D12F-EA4E-883D-0F9A30C43A8C}"/>
              </a:ext>
            </a:extLst>
          </p:cNvPr>
          <p:cNvSpPr>
            <a:spLocks noEditPoints="1"/>
          </p:cNvSpPr>
          <p:nvPr/>
        </p:nvSpPr>
        <p:spPr bwMode="auto">
          <a:xfrm>
            <a:off x="2163715" y="1520983"/>
            <a:ext cx="206938" cy="206938"/>
          </a:xfrm>
          <a:custGeom>
            <a:avLst/>
            <a:gdLst>
              <a:gd name="T0" fmla="*/ 57 w 112"/>
              <a:gd name="T1" fmla="*/ 56 h 112"/>
              <a:gd name="T2" fmla="*/ 41 w 112"/>
              <a:gd name="T3" fmla="*/ 72 h 112"/>
              <a:gd name="T4" fmla="*/ 50 w 112"/>
              <a:gd name="T5" fmla="*/ 81 h 112"/>
              <a:gd name="T6" fmla="*/ 76 w 112"/>
              <a:gd name="T7" fmla="*/ 56 h 112"/>
              <a:gd name="T8" fmla="*/ 76 w 112"/>
              <a:gd name="T9" fmla="*/ 56 h 112"/>
              <a:gd name="T10" fmla="*/ 76 w 112"/>
              <a:gd name="T11" fmla="*/ 56 h 112"/>
              <a:gd name="T12" fmla="*/ 50 w 112"/>
              <a:gd name="T13" fmla="*/ 31 h 112"/>
              <a:gd name="T14" fmla="*/ 41 w 112"/>
              <a:gd name="T15" fmla="*/ 40 h 112"/>
              <a:gd name="T16" fmla="*/ 57 w 112"/>
              <a:gd name="T17" fmla="*/ 56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7" y="56"/>
                </a:moveTo>
                <a:cubicBezTo>
                  <a:pt x="41" y="72"/>
                  <a:pt x="41" y="72"/>
                  <a:pt x="41" y="72"/>
                </a:cubicBezTo>
                <a:cubicBezTo>
                  <a:pt x="50" y="81"/>
                  <a:pt x="50" y="81"/>
                  <a:pt x="50" y="81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50" y="31"/>
                  <a:pt x="50" y="31"/>
                  <a:pt x="50" y="31"/>
                </a:cubicBezTo>
                <a:cubicBezTo>
                  <a:pt x="41" y="40"/>
                  <a:pt x="41" y="40"/>
                  <a:pt x="41" y="40"/>
                </a:cubicBezTo>
                <a:lnTo>
                  <a:pt x="57" y="56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2" name="Freeform 1138">
            <a:extLst>
              <a:ext uri="{FF2B5EF4-FFF2-40B4-BE49-F238E27FC236}">
                <a16:creationId xmlns:a16="http://schemas.microsoft.com/office/drawing/2014/main" id="{F2303A1F-C935-3A4D-9275-0F94D50415CE}"/>
              </a:ext>
            </a:extLst>
          </p:cNvPr>
          <p:cNvSpPr>
            <a:spLocks noEditPoints="1"/>
          </p:cNvSpPr>
          <p:nvPr/>
        </p:nvSpPr>
        <p:spPr bwMode="auto">
          <a:xfrm>
            <a:off x="1842036" y="1520983"/>
            <a:ext cx="206938" cy="206938"/>
          </a:xfrm>
          <a:custGeom>
            <a:avLst/>
            <a:gdLst>
              <a:gd name="T0" fmla="*/ 56 w 112"/>
              <a:gd name="T1" fmla="*/ 55 h 112"/>
              <a:gd name="T2" fmla="*/ 72 w 112"/>
              <a:gd name="T3" fmla="*/ 71 h 112"/>
              <a:gd name="T4" fmla="*/ 81 w 112"/>
              <a:gd name="T5" fmla="*/ 62 h 112"/>
              <a:gd name="T6" fmla="*/ 56 w 112"/>
              <a:gd name="T7" fmla="*/ 36 h 112"/>
              <a:gd name="T8" fmla="*/ 56 w 112"/>
              <a:gd name="T9" fmla="*/ 36 h 112"/>
              <a:gd name="T10" fmla="*/ 56 w 112"/>
              <a:gd name="T11" fmla="*/ 36 h 112"/>
              <a:gd name="T12" fmla="*/ 31 w 112"/>
              <a:gd name="T13" fmla="*/ 62 h 112"/>
              <a:gd name="T14" fmla="*/ 40 w 112"/>
              <a:gd name="T15" fmla="*/ 71 h 112"/>
              <a:gd name="T16" fmla="*/ 56 w 112"/>
              <a:gd name="T17" fmla="*/ 55 h 112"/>
              <a:gd name="T18" fmla="*/ 56 w 112"/>
              <a:gd name="T19" fmla="*/ 11 h 112"/>
              <a:gd name="T20" fmla="*/ 101 w 112"/>
              <a:gd name="T21" fmla="*/ 56 h 112"/>
              <a:gd name="T22" fmla="*/ 56 w 112"/>
              <a:gd name="T23" fmla="*/ 101 h 112"/>
              <a:gd name="T24" fmla="*/ 11 w 112"/>
              <a:gd name="T25" fmla="*/ 56 h 112"/>
              <a:gd name="T26" fmla="*/ 56 w 112"/>
              <a:gd name="T27" fmla="*/ 11 h 112"/>
              <a:gd name="T28" fmla="*/ 56 w 112"/>
              <a:gd name="T29" fmla="*/ 112 h 112"/>
              <a:gd name="T30" fmla="*/ 112 w 112"/>
              <a:gd name="T31" fmla="*/ 56 h 112"/>
              <a:gd name="T32" fmla="*/ 56 w 112"/>
              <a:gd name="T33" fmla="*/ 0 h 112"/>
              <a:gd name="T34" fmla="*/ 0 w 112"/>
              <a:gd name="T35" fmla="*/ 56 h 112"/>
              <a:gd name="T36" fmla="*/ 56 w 112"/>
              <a:gd name="T37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2" h="112">
                <a:moveTo>
                  <a:pt x="56" y="55"/>
                </a:moveTo>
                <a:cubicBezTo>
                  <a:pt x="72" y="71"/>
                  <a:pt x="72" y="71"/>
                  <a:pt x="72" y="71"/>
                </a:cubicBezTo>
                <a:cubicBezTo>
                  <a:pt x="81" y="62"/>
                  <a:pt x="81" y="62"/>
                  <a:pt x="81" y="62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56" y="36"/>
                  <a:pt x="56" y="36"/>
                  <a:pt x="56" y="36"/>
                </a:cubicBezTo>
                <a:cubicBezTo>
                  <a:pt x="31" y="62"/>
                  <a:pt x="31" y="62"/>
                  <a:pt x="31" y="62"/>
                </a:cubicBezTo>
                <a:cubicBezTo>
                  <a:pt x="40" y="71"/>
                  <a:pt x="40" y="71"/>
                  <a:pt x="40" y="71"/>
                </a:cubicBezTo>
                <a:lnTo>
                  <a:pt x="56" y="55"/>
                </a:lnTo>
                <a:close/>
                <a:moveTo>
                  <a:pt x="56" y="11"/>
                </a:moveTo>
                <a:cubicBezTo>
                  <a:pt x="81" y="11"/>
                  <a:pt x="101" y="31"/>
                  <a:pt x="101" y="56"/>
                </a:cubicBezTo>
                <a:cubicBezTo>
                  <a:pt x="101" y="81"/>
                  <a:pt x="81" y="101"/>
                  <a:pt x="56" y="101"/>
                </a:cubicBezTo>
                <a:cubicBezTo>
                  <a:pt x="31" y="101"/>
                  <a:pt x="11" y="81"/>
                  <a:pt x="11" y="56"/>
                </a:cubicBezTo>
                <a:cubicBezTo>
                  <a:pt x="11" y="31"/>
                  <a:pt x="31" y="11"/>
                  <a:pt x="56" y="11"/>
                </a:cubicBezTo>
                <a:close/>
                <a:moveTo>
                  <a:pt x="56" y="112"/>
                </a:moveTo>
                <a:cubicBezTo>
                  <a:pt x="87" y="112"/>
                  <a:pt x="112" y="87"/>
                  <a:pt x="112" y="56"/>
                </a:cubicBezTo>
                <a:cubicBezTo>
                  <a:pt x="112" y="25"/>
                  <a:pt x="87" y="0"/>
                  <a:pt x="56" y="0"/>
                </a:cubicBezTo>
                <a:cubicBezTo>
                  <a:pt x="25" y="0"/>
                  <a:pt x="0" y="25"/>
                  <a:pt x="0" y="56"/>
                </a:cubicBezTo>
                <a:cubicBezTo>
                  <a:pt x="0" y="87"/>
                  <a:pt x="25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3" name="Freeform 1139">
            <a:extLst>
              <a:ext uri="{FF2B5EF4-FFF2-40B4-BE49-F238E27FC236}">
                <a16:creationId xmlns:a16="http://schemas.microsoft.com/office/drawing/2014/main" id="{F6E4A692-F9B9-674D-9FE1-D49048024C96}"/>
              </a:ext>
            </a:extLst>
          </p:cNvPr>
          <p:cNvSpPr>
            <a:spLocks noEditPoints="1"/>
          </p:cNvSpPr>
          <p:nvPr/>
        </p:nvSpPr>
        <p:spPr bwMode="auto">
          <a:xfrm>
            <a:off x="1517401" y="1520983"/>
            <a:ext cx="209894" cy="206938"/>
          </a:xfrm>
          <a:custGeom>
            <a:avLst/>
            <a:gdLst>
              <a:gd name="T0" fmla="*/ 56 w 112"/>
              <a:gd name="T1" fmla="*/ 76 h 112"/>
              <a:gd name="T2" fmla="*/ 32 w 112"/>
              <a:gd name="T3" fmla="*/ 56 h 112"/>
              <a:gd name="T4" fmla="*/ 56 w 112"/>
              <a:gd name="T5" fmla="*/ 37 h 112"/>
              <a:gd name="T6" fmla="*/ 56 w 112"/>
              <a:gd name="T7" fmla="*/ 48 h 112"/>
              <a:gd name="T8" fmla="*/ 80 w 112"/>
              <a:gd name="T9" fmla="*/ 48 h 112"/>
              <a:gd name="T10" fmla="*/ 80 w 112"/>
              <a:gd name="T11" fmla="*/ 64 h 112"/>
              <a:gd name="T12" fmla="*/ 56 w 112"/>
              <a:gd name="T13" fmla="*/ 64 h 112"/>
              <a:gd name="T14" fmla="*/ 56 w 112"/>
              <a:gd name="T15" fmla="*/ 76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76"/>
                </a:moveTo>
                <a:cubicBezTo>
                  <a:pt x="32" y="56"/>
                  <a:pt x="32" y="56"/>
                  <a:pt x="32" y="56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48"/>
                  <a:pt x="56" y="48"/>
                  <a:pt x="56" y="48"/>
                </a:cubicBezTo>
                <a:cubicBezTo>
                  <a:pt x="80" y="48"/>
                  <a:pt x="80" y="48"/>
                  <a:pt x="80" y="48"/>
                </a:cubicBezTo>
                <a:cubicBezTo>
                  <a:pt x="80" y="64"/>
                  <a:pt x="80" y="64"/>
                  <a:pt x="80" y="64"/>
                </a:cubicBezTo>
                <a:cubicBezTo>
                  <a:pt x="56" y="64"/>
                  <a:pt x="56" y="64"/>
                  <a:pt x="56" y="64"/>
                </a:cubicBezTo>
                <a:lnTo>
                  <a:pt x="56" y="76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4" name="Freeform 1140">
            <a:extLst>
              <a:ext uri="{FF2B5EF4-FFF2-40B4-BE49-F238E27FC236}">
                <a16:creationId xmlns:a16="http://schemas.microsoft.com/office/drawing/2014/main" id="{9D0662BA-64A9-ED48-84D9-D700AD05160A}"/>
              </a:ext>
            </a:extLst>
          </p:cNvPr>
          <p:cNvSpPr>
            <a:spLocks noEditPoints="1"/>
          </p:cNvSpPr>
          <p:nvPr/>
        </p:nvSpPr>
        <p:spPr bwMode="auto">
          <a:xfrm>
            <a:off x="1186852" y="1518027"/>
            <a:ext cx="215808" cy="212852"/>
          </a:xfrm>
          <a:custGeom>
            <a:avLst/>
            <a:gdLst>
              <a:gd name="T0" fmla="*/ 36 w 116"/>
              <a:gd name="T1" fmla="*/ 56 h 116"/>
              <a:gd name="T2" fmla="*/ 48 w 116"/>
              <a:gd name="T3" fmla="*/ 56 h 116"/>
              <a:gd name="T4" fmla="*/ 48 w 116"/>
              <a:gd name="T5" fmla="*/ 32 h 116"/>
              <a:gd name="T6" fmla="*/ 64 w 116"/>
              <a:gd name="T7" fmla="*/ 32 h 116"/>
              <a:gd name="T8" fmla="*/ 64 w 116"/>
              <a:gd name="T9" fmla="*/ 56 h 116"/>
              <a:gd name="T10" fmla="*/ 75 w 116"/>
              <a:gd name="T11" fmla="*/ 56 h 116"/>
              <a:gd name="T12" fmla="*/ 56 w 116"/>
              <a:gd name="T13" fmla="*/ 80 h 116"/>
              <a:gd name="T14" fmla="*/ 36 w 116"/>
              <a:gd name="T15" fmla="*/ 56 h 116"/>
              <a:gd name="T16" fmla="*/ 58 w 116"/>
              <a:gd name="T17" fmla="*/ 12 h 116"/>
              <a:gd name="T18" fmla="*/ 12 w 116"/>
              <a:gd name="T19" fmla="*/ 58 h 116"/>
              <a:gd name="T20" fmla="*/ 58 w 116"/>
              <a:gd name="T21" fmla="*/ 104 h 116"/>
              <a:gd name="T22" fmla="*/ 104 w 116"/>
              <a:gd name="T23" fmla="*/ 58 h 116"/>
              <a:gd name="T24" fmla="*/ 58 w 116"/>
              <a:gd name="T25" fmla="*/ 12 h 116"/>
              <a:gd name="T26" fmla="*/ 58 w 116"/>
              <a:gd name="T27" fmla="*/ 116 h 116"/>
              <a:gd name="T28" fmla="*/ 0 w 116"/>
              <a:gd name="T29" fmla="*/ 58 h 116"/>
              <a:gd name="T30" fmla="*/ 58 w 116"/>
              <a:gd name="T31" fmla="*/ 0 h 116"/>
              <a:gd name="T32" fmla="*/ 116 w 116"/>
              <a:gd name="T33" fmla="*/ 58 h 116"/>
              <a:gd name="T34" fmla="*/ 58 w 116"/>
              <a:gd name="T35" fmla="*/ 11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6" h="116">
                <a:moveTo>
                  <a:pt x="36" y="56"/>
                </a:moveTo>
                <a:cubicBezTo>
                  <a:pt x="48" y="56"/>
                  <a:pt x="48" y="56"/>
                  <a:pt x="48" y="56"/>
                </a:cubicBezTo>
                <a:cubicBezTo>
                  <a:pt x="48" y="32"/>
                  <a:pt x="48" y="32"/>
                  <a:pt x="48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56"/>
                  <a:pt x="64" y="56"/>
                  <a:pt x="64" y="56"/>
                </a:cubicBezTo>
                <a:cubicBezTo>
                  <a:pt x="75" y="56"/>
                  <a:pt x="75" y="56"/>
                  <a:pt x="75" y="56"/>
                </a:cubicBezTo>
                <a:cubicBezTo>
                  <a:pt x="56" y="80"/>
                  <a:pt x="56" y="80"/>
                  <a:pt x="56" y="80"/>
                </a:cubicBezTo>
                <a:lnTo>
                  <a:pt x="36" y="56"/>
                </a:lnTo>
                <a:close/>
                <a:moveTo>
                  <a:pt x="58" y="12"/>
                </a:moveTo>
                <a:cubicBezTo>
                  <a:pt x="32" y="12"/>
                  <a:pt x="12" y="32"/>
                  <a:pt x="12" y="58"/>
                </a:cubicBezTo>
                <a:cubicBezTo>
                  <a:pt x="12" y="84"/>
                  <a:pt x="32" y="104"/>
                  <a:pt x="58" y="104"/>
                </a:cubicBezTo>
                <a:cubicBezTo>
                  <a:pt x="84" y="104"/>
                  <a:pt x="104" y="84"/>
                  <a:pt x="104" y="58"/>
                </a:cubicBezTo>
                <a:cubicBezTo>
                  <a:pt x="104" y="32"/>
                  <a:pt x="84" y="12"/>
                  <a:pt x="58" y="12"/>
                </a:cubicBezTo>
                <a:close/>
                <a:moveTo>
                  <a:pt x="58" y="116"/>
                </a:moveTo>
                <a:cubicBezTo>
                  <a:pt x="26" y="116"/>
                  <a:pt x="0" y="90"/>
                  <a:pt x="0" y="58"/>
                </a:cubicBezTo>
                <a:cubicBezTo>
                  <a:pt x="0" y="26"/>
                  <a:pt x="26" y="0"/>
                  <a:pt x="58" y="0"/>
                </a:cubicBezTo>
                <a:cubicBezTo>
                  <a:pt x="90" y="0"/>
                  <a:pt x="116" y="26"/>
                  <a:pt x="116" y="58"/>
                </a:cubicBezTo>
                <a:cubicBezTo>
                  <a:pt x="116" y="90"/>
                  <a:pt x="90" y="116"/>
                  <a:pt x="58" y="1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5" name="Freeform 1141">
            <a:extLst>
              <a:ext uri="{FF2B5EF4-FFF2-40B4-BE49-F238E27FC236}">
                <a16:creationId xmlns:a16="http://schemas.microsoft.com/office/drawing/2014/main" id="{78BEC3AC-5E0A-D244-B7CB-9D759926376C}"/>
              </a:ext>
            </a:extLst>
          </p:cNvPr>
          <p:cNvSpPr>
            <a:spLocks noEditPoints="1"/>
          </p:cNvSpPr>
          <p:nvPr/>
        </p:nvSpPr>
        <p:spPr bwMode="auto">
          <a:xfrm>
            <a:off x="865173" y="1520983"/>
            <a:ext cx="206938" cy="206938"/>
          </a:xfrm>
          <a:custGeom>
            <a:avLst/>
            <a:gdLst>
              <a:gd name="T0" fmla="*/ 56 w 112"/>
              <a:gd name="T1" fmla="*/ 64 h 112"/>
              <a:gd name="T2" fmla="*/ 32 w 112"/>
              <a:gd name="T3" fmla="*/ 64 h 112"/>
              <a:gd name="T4" fmla="*/ 32 w 112"/>
              <a:gd name="T5" fmla="*/ 48 h 112"/>
              <a:gd name="T6" fmla="*/ 56 w 112"/>
              <a:gd name="T7" fmla="*/ 48 h 112"/>
              <a:gd name="T8" fmla="*/ 56 w 112"/>
              <a:gd name="T9" fmla="*/ 37 h 112"/>
              <a:gd name="T10" fmla="*/ 80 w 112"/>
              <a:gd name="T11" fmla="*/ 58 h 112"/>
              <a:gd name="T12" fmla="*/ 56 w 112"/>
              <a:gd name="T13" fmla="*/ 76 h 112"/>
              <a:gd name="T14" fmla="*/ 56 w 112"/>
              <a:gd name="T15" fmla="*/ 64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56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48"/>
                  <a:pt x="32" y="48"/>
                  <a:pt x="32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6" y="37"/>
                  <a:pt x="56" y="37"/>
                  <a:pt x="56" y="37"/>
                </a:cubicBezTo>
                <a:cubicBezTo>
                  <a:pt x="80" y="58"/>
                  <a:pt x="80" y="58"/>
                  <a:pt x="80" y="58"/>
                </a:cubicBezTo>
                <a:cubicBezTo>
                  <a:pt x="56" y="76"/>
                  <a:pt x="56" y="76"/>
                  <a:pt x="56" y="76"/>
                </a:cubicBezTo>
                <a:lnTo>
                  <a:pt x="56" y="64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6" name="Freeform 1142">
            <a:extLst>
              <a:ext uri="{FF2B5EF4-FFF2-40B4-BE49-F238E27FC236}">
                <a16:creationId xmlns:a16="http://schemas.microsoft.com/office/drawing/2014/main" id="{6381194B-0A8B-2A42-840A-6F490342CCAE}"/>
              </a:ext>
            </a:extLst>
          </p:cNvPr>
          <p:cNvSpPr>
            <a:spLocks noEditPoints="1"/>
          </p:cNvSpPr>
          <p:nvPr/>
        </p:nvSpPr>
        <p:spPr bwMode="auto">
          <a:xfrm>
            <a:off x="543494" y="1520983"/>
            <a:ext cx="206938" cy="206938"/>
          </a:xfrm>
          <a:custGeom>
            <a:avLst/>
            <a:gdLst>
              <a:gd name="T0" fmla="*/ 64 w 112"/>
              <a:gd name="T1" fmla="*/ 80 h 112"/>
              <a:gd name="T2" fmla="*/ 48 w 112"/>
              <a:gd name="T3" fmla="*/ 80 h 112"/>
              <a:gd name="T4" fmla="*/ 48 w 112"/>
              <a:gd name="T5" fmla="*/ 56 h 112"/>
              <a:gd name="T6" fmla="*/ 36 w 112"/>
              <a:gd name="T7" fmla="*/ 56 h 112"/>
              <a:gd name="T8" fmla="*/ 56 w 112"/>
              <a:gd name="T9" fmla="*/ 32 h 112"/>
              <a:gd name="T10" fmla="*/ 75 w 112"/>
              <a:gd name="T11" fmla="*/ 56 h 112"/>
              <a:gd name="T12" fmla="*/ 64 w 112"/>
              <a:gd name="T13" fmla="*/ 56 h 112"/>
              <a:gd name="T14" fmla="*/ 64 w 112"/>
              <a:gd name="T15" fmla="*/ 80 h 112"/>
              <a:gd name="T16" fmla="*/ 56 w 112"/>
              <a:gd name="T17" fmla="*/ 11 h 112"/>
              <a:gd name="T18" fmla="*/ 11 w 112"/>
              <a:gd name="T19" fmla="*/ 56 h 112"/>
              <a:gd name="T20" fmla="*/ 56 w 112"/>
              <a:gd name="T21" fmla="*/ 101 h 112"/>
              <a:gd name="T22" fmla="*/ 101 w 112"/>
              <a:gd name="T23" fmla="*/ 56 h 112"/>
              <a:gd name="T24" fmla="*/ 56 w 112"/>
              <a:gd name="T25" fmla="*/ 11 h 112"/>
              <a:gd name="T26" fmla="*/ 56 w 112"/>
              <a:gd name="T27" fmla="*/ 112 h 112"/>
              <a:gd name="T28" fmla="*/ 0 w 112"/>
              <a:gd name="T29" fmla="*/ 56 h 112"/>
              <a:gd name="T30" fmla="*/ 56 w 112"/>
              <a:gd name="T31" fmla="*/ 0 h 112"/>
              <a:gd name="T32" fmla="*/ 112 w 112"/>
              <a:gd name="T33" fmla="*/ 56 h 112"/>
              <a:gd name="T34" fmla="*/ 56 w 112"/>
              <a:gd name="T35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2" h="112">
                <a:moveTo>
                  <a:pt x="64" y="80"/>
                </a:moveTo>
                <a:cubicBezTo>
                  <a:pt x="48" y="80"/>
                  <a:pt x="48" y="80"/>
                  <a:pt x="48" y="80"/>
                </a:cubicBezTo>
                <a:cubicBezTo>
                  <a:pt x="48" y="56"/>
                  <a:pt x="48" y="56"/>
                  <a:pt x="48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56" y="32"/>
                  <a:pt x="56" y="32"/>
                  <a:pt x="56" y="32"/>
                </a:cubicBezTo>
                <a:cubicBezTo>
                  <a:pt x="75" y="56"/>
                  <a:pt x="75" y="56"/>
                  <a:pt x="75" y="56"/>
                </a:cubicBezTo>
                <a:cubicBezTo>
                  <a:pt x="64" y="56"/>
                  <a:pt x="64" y="56"/>
                  <a:pt x="64" y="56"/>
                </a:cubicBezTo>
                <a:lnTo>
                  <a:pt x="64" y="80"/>
                </a:lnTo>
                <a:close/>
                <a:moveTo>
                  <a:pt x="56" y="11"/>
                </a:moveTo>
                <a:cubicBezTo>
                  <a:pt x="31" y="11"/>
                  <a:pt x="11" y="31"/>
                  <a:pt x="11" y="56"/>
                </a:cubicBezTo>
                <a:cubicBezTo>
                  <a:pt x="11" y="81"/>
                  <a:pt x="31" y="101"/>
                  <a:pt x="56" y="101"/>
                </a:cubicBezTo>
                <a:cubicBezTo>
                  <a:pt x="81" y="101"/>
                  <a:pt x="101" y="81"/>
                  <a:pt x="101" y="56"/>
                </a:cubicBezTo>
                <a:cubicBezTo>
                  <a:pt x="101" y="31"/>
                  <a:pt x="81" y="11"/>
                  <a:pt x="56" y="11"/>
                </a:cubicBezTo>
                <a:close/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347" name="CaixaDeTexto 1939">
            <a:extLst>
              <a:ext uri="{FF2B5EF4-FFF2-40B4-BE49-F238E27FC236}">
                <a16:creationId xmlns:a16="http://schemas.microsoft.com/office/drawing/2014/main" id="{1DA410BA-80BE-5343-8E4C-8712C6FF36EC}"/>
              </a:ext>
            </a:extLst>
          </p:cNvPr>
          <p:cNvSpPr txBox="1"/>
          <p:nvPr/>
        </p:nvSpPr>
        <p:spPr>
          <a:xfrm>
            <a:off x="478586" y="1135531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Setas</a:t>
            </a:r>
          </a:p>
        </p:txBody>
      </p:sp>
      <p:sp>
        <p:nvSpPr>
          <p:cNvPr id="348" name="CaixaDeTexto 1940">
            <a:extLst>
              <a:ext uri="{FF2B5EF4-FFF2-40B4-BE49-F238E27FC236}">
                <a16:creationId xmlns:a16="http://schemas.microsoft.com/office/drawing/2014/main" id="{9E8D4997-BDA8-C148-B037-22A25D9081EB}"/>
              </a:ext>
            </a:extLst>
          </p:cNvPr>
          <p:cNvSpPr txBox="1"/>
          <p:nvPr/>
        </p:nvSpPr>
        <p:spPr>
          <a:xfrm>
            <a:off x="474724" y="2599093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Cursores e Ferramentas</a:t>
            </a:r>
          </a:p>
        </p:txBody>
      </p:sp>
      <p:sp>
        <p:nvSpPr>
          <p:cNvPr id="349" name="CaixaDeTexto 1941">
            <a:extLst>
              <a:ext uri="{FF2B5EF4-FFF2-40B4-BE49-F238E27FC236}">
                <a16:creationId xmlns:a16="http://schemas.microsoft.com/office/drawing/2014/main" id="{31FB1E51-A6C3-EB43-A955-9B514E4A7BE6}"/>
              </a:ext>
            </a:extLst>
          </p:cNvPr>
          <p:cNvSpPr txBox="1"/>
          <p:nvPr/>
        </p:nvSpPr>
        <p:spPr>
          <a:xfrm>
            <a:off x="541836" y="4023710"/>
            <a:ext cx="3791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Configurações e Tempo</a:t>
            </a:r>
          </a:p>
        </p:txBody>
      </p:sp>
      <p:sp>
        <p:nvSpPr>
          <p:cNvPr id="350" name="Espaço Reservado para Texto 2">
            <a:extLst>
              <a:ext uri="{FF2B5EF4-FFF2-40B4-BE49-F238E27FC236}">
                <a16:creationId xmlns:a16="http://schemas.microsoft.com/office/drawing/2014/main" id="{2F1C074D-E074-F242-B583-0A7071AC1B56}"/>
              </a:ext>
            </a:extLst>
          </p:cNvPr>
          <p:cNvSpPr txBox="1">
            <a:spLocks/>
          </p:cNvSpPr>
          <p:nvPr/>
        </p:nvSpPr>
        <p:spPr>
          <a:xfrm rot="16200000">
            <a:off x="7245328" y="2553617"/>
            <a:ext cx="3488715" cy="454467"/>
          </a:xfrm>
          <a:prstGeom prst="rect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txBody>
          <a:bodyPr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Apague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este </a:t>
            </a:r>
            <a:r>
              <a:rPr lang="pt-BR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 finalizar montagem da sua apresentação</a:t>
            </a:r>
          </a:p>
        </p:txBody>
      </p:sp>
      <p:sp>
        <p:nvSpPr>
          <p:cNvPr id="351" name="CaixaDeTexto 351">
            <a:extLst>
              <a:ext uri="{FF2B5EF4-FFF2-40B4-BE49-F238E27FC236}">
                <a16:creationId xmlns:a16="http://schemas.microsoft.com/office/drawing/2014/main" id="{4E11B637-F7C6-7D4D-86C1-D714B6BB6DA5}"/>
              </a:ext>
            </a:extLst>
          </p:cNvPr>
          <p:cNvSpPr txBox="1"/>
          <p:nvPr/>
        </p:nvSpPr>
        <p:spPr>
          <a:xfrm>
            <a:off x="445705" y="604420"/>
            <a:ext cx="375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>
                <a:solidFill>
                  <a:srgbClr val="0074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Biblioteca de Itens</a:t>
            </a:r>
          </a:p>
        </p:txBody>
      </p:sp>
    </p:spTree>
    <p:extLst>
      <p:ext uri="{BB962C8B-B14F-4D97-AF65-F5344CB8AC3E}">
        <p14:creationId xmlns:p14="http://schemas.microsoft.com/office/powerpoint/2010/main" val="295901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DE569EA-EBDD-0A4F-9967-EABFD4B7CCA6}"/>
              </a:ext>
            </a:extLst>
          </p:cNvPr>
          <p:cNvSpPr txBox="1"/>
          <p:nvPr/>
        </p:nvSpPr>
        <p:spPr>
          <a:xfrm>
            <a:off x="514700" y="997492"/>
            <a:ext cx="5778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Obrigado (a)!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4ACA0DA-15BF-0246-87AE-9F24F3034EE5}"/>
              </a:ext>
            </a:extLst>
          </p:cNvPr>
          <p:cNvSpPr txBox="1"/>
          <p:nvPr/>
        </p:nvSpPr>
        <p:spPr>
          <a:xfrm>
            <a:off x="514700" y="2013155"/>
            <a:ext cx="577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err="1">
                <a:solidFill>
                  <a:srgbClr val="EE894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fulano.ciclano@uniceplac.edu.br</a:t>
            </a:r>
            <a:endParaRPr lang="pt-BR" sz="2400" b="1" dirty="0">
              <a:solidFill>
                <a:srgbClr val="EE894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436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PadrãoProfessor" id="{B08E511D-9B6D-3346-95F5-EF66AE4AE0E1}" vid="{03DA43B4-BE38-0948-A80C-B4AB85C1AB1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do Office</Template>
  <TotalTime>13</TotalTime>
  <Words>102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4</cp:revision>
  <dcterms:created xsi:type="dcterms:W3CDTF">2024-01-29T14:53:05Z</dcterms:created>
  <dcterms:modified xsi:type="dcterms:W3CDTF">2024-04-24T19:44:16Z</dcterms:modified>
</cp:coreProperties>
</file>