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41"/>
    <a:srgbClr val="FD7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599"/>
  </p:normalViewPr>
  <p:slideViewPr>
    <p:cSldViewPr snapToGrid="0" snapToObjects="1">
      <p:cViewPr varScale="1">
        <p:scale>
          <a:sx n="90" d="100"/>
          <a:sy n="90" d="100"/>
        </p:scale>
        <p:origin x="2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C139E7-D16B-4540-BCF8-C18F02415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9CBD08-FB09-DA40-99B4-50B1836C2D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F2ABB8-95FE-BB4C-92FD-14EF467B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48CDC8-131E-EA4F-A67B-1096F91C7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108280-79F3-864A-B9C3-A1F0A0EE7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1982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07C1F4-D9F6-034B-AA9A-D63EECED1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CE0E1A8-4837-C54B-9FA3-2D6EA6519E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CF5B6D-753E-434F-B585-5FBF66C1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83CDB2-7AD6-A848-919F-B54FAAC79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A51AA6-8189-7848-ACB2-21C475EBE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5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666D187-B5AB-A34B-8F3D-2A75DEB05C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EDD1C37-680F-174D-8A72-1B5C1ECAC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1A78EC4-AD63-0F45-A08D-C62005C81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4803ED1-5A60-F24A-BC41-B7B6AB1B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42E234-DB63-764F-BBB0-F1E02CA26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877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C0C3C6-070D-B045-BF69-783F30CEE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A0FBA5-625A-344B-9E8F-91AB01DAB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123016-F796-504C-91A7-79E476612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1D6825-81FA-D44B-8F1E-28CBF7AEC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67A551-F682-694A-BFEE-646C5EA12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905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3F2785-109D-AC46-9BE9-B7FB4B125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F930678-FD52-FB44-A291-4692B6A79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14F10B-DBBE-924A-BC60-2A05393B7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66A4A7-7EB1-3144-B7AD-FE53BB2D6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9C25135-55C1-7C4B-94AA-7C4F04D64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048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86169D-6B81-6B47-B9F5-21BC6A781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BBDC58-B2FB-7847-B0E0-4DB0E441DD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BAA18BA-7B74-1141-8601-A4083958B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06F8292-2A02-D74D-A20D-94C9317F2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ACA28AF-AE12-9040-915F-7EC8798D3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B0748FC-42D8-C544-8A0F-40FC183C8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284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E0668-53C2-DC42-BF93-19AC72D9F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114DF04-5B2C-B942-B707-CD3E57D32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DFFF379-8B78-9943-976A-F48EF987C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EA1737-CD7C-F145-8C22-70D6A5798B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82A64D2-AEC7-CF43-89BE-AC209405B2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3D70EAA-861F-B345-B584-BA43280A7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C927046-D773-1649-B6ED-E7B73427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6C7C39A-058A-1E4F-8916-051B204B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28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8E05A2-501E-A242-939A-5ACF58796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35A4D68-FECB-D640-B7AA-2259C4CCA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48F22E7-4A75-8942-9444-BA12193CA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296687C-9AAA-344E-A5DA-1E1F01771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207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7594ECB-9856-B641-88CB-C38B389C0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CA89FB4-3075-854B-83C8-68EF9683D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4C96DE6-5352-9D4C-A64C-E7ACE9559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38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013D3C-937D-734C-B838-B07A1B33A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7DD320-3D7A-8949-9FEF-30BC9EEB0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A996994-6B02-3846-8F49-9BACCD2CA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AA4DFBD-D192-7049-A5EC-EDFB90E42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EA5BA9E-615C-5648-91C0-9A53ED070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93CF783-CC3E-F741-ABCC-68509A79E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75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3DD70-FE90-1D4E-870A-0D1D7A461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1C5BF9A-D65B-EF46-A877-3D0891126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6F2BC9B-ED84-7446-ACF9-B288AA3BD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273422F-6156-0F4D-8249-6E48B61FA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C3BA86C-9B0D-4E48-B01A-C46D326DA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9B4943D-4128-CA4B-9E16-C872A6734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00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99D96EF-E3B3-EC40-9442-E9D54BE77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0B0A15-7B96-AB41-8097-0EE864C97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1BDC27-671E-894F-9AC0-13EC3C8668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FEC50-D75F-5643-BA4D-7992EE5B3F18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B9DCDA-7AF0-DD4C-B045-620F7779E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BE3EDC-946A-AC44-A828-BD9919CF6E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666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C15DD0AD-1509-494C-8F62-3B578C6A35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50977" y="1286566"/>
            <a:ext cx="7890272" cy="2403804"/>
          </a:xfrm>
        </p:spPr>
        <p:txBody>
          <a:bodyPr>
            <a:normAutofit/>
          </a:bodyPr>
          <a:lstStyle/>
          <a:p>
            <a:endParaRPr lang="pt-BR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1F6E2F22-4875-1D48-AD6F-58B7D38AF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27785" y="3957612"/>
            <a:ext cx="5736656" cy="676982"/>
          </a:xfrm>
        </p:spPr>
        <p:txBody>
          <a:bodyPr/>
          <a:lstStyle/>
          <a:p>
            <a:endParaRPr lang="pt-BR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20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4121" y="1155246"/>
            <a:ext cx="9805481" cy="1325563"/>
          </a:xfrm>
        </p:spPr>
        <p:txBody>
          <a:bodyPr/>
          <a:lstStyle/>
          <a:p>
            <a:endParaRPr lang="pt-BR" b="1" dirty="0">
              <a:solidFill>
                <a:srgbClr val="0074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84121" y="2897869"/>
            <a:ext cx="9805481" cy="2958646"/>
          </a:xfrm>
        </p:spPr>
        <p:txBody>
          <a:bodyPr>
            <a:normAutofit/>
          </a:bodyPr>
          <a:lstStyle/>
          <a:p>
            <a:pPr algn="just"/>
            <a:endParaRPr lang="pt-BR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46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6"/>
          <p:cNvSpPr>
            <a:spLocks noGrp="1"/>
          </p:cNvSpPr>
          <p:nvPr/>
        </p:nvSpPr>
        <p:spPr>
          <a:xfrm>
            <a:off x="2241053" y="5378125"/>
            <a:ext cx="8306627" cy="521275"/>
          </a:xfrm>
          <a:prstGeom prst="rect">
            <a:avLst/>
          </a:prstGeom>
        </p:spPr>
        <p:txBody>
          <a:bodyPr anchor="b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ts val="1000"/>
              </a:lnSpc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Para utilizar um ícone, copie o elemento desejado e cole no slide de destino, dimensione e posicione de acordo com a sua preferência.</a:t>
            </a:r>
          </a:p>
          <a:p>
            <a:pPr marL="171450" indent="-171450">
              <a:lnSpc>
                <a:spcPts val="1000"/>
              </a:lnSpc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Você pode alterar a cor do ícone. Para isto, basta selecionar o ícone desejado e clicar em “Formatar”. Altere o “Preenchimento da Forma” com a cor desejada.</a:t>
            </a:r>
          </a:p>
          <a:p>
            <a:pPr marL="171450" indent="-171450">
              <a:lnSpc>
                <a:spcPts val="1000"/>
              </a:lnSpc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Evite Distorcer o ícone com largura ou altura desproporcionais.</a:t>
            </a:r>
          </a:p>
        </p:txBody>
      </p:sp>
      <p:sp>
        <p:nvSpPr>
          <p:cNvPr id="154" name="Freeform 973"/>
          <p:cNvSpPr>
            <a:spLocks noEditPoints="1"/>
          </p:cNvSpPr>
          <p:nvPr/>
        </p:nvSpPr>
        <p:spPr bwMode="auto">
          <a:xfrm>
            <a:off x="8780991" y="5013987"/>
            <a:ext cx="214818" cy="189545"/>
          </a:xfrm>
          <a:custGeom>
            <a:avLst/>
            <a:gdLst>
              <a:gd name="T0" fmla="*/ 93 w 108"/>
              <a:gd name="T1" fmla="*/ 0 h 96"/>
              <a:gd name="T2" fmla="*/ 52 w 108"/>
              <a:gd name="T3" fmla="*/ 19 h 96"/>
              <a:gd name="T4" fmla="*/ 52 w 108"/>
              <a:gd name="T5" fmla="*/ 57 h 96"/>
              <a:gd name="T6" fmla="*/ 93 w 108"/>
              <a:gd name="T7" fmla="*/ 76 h 96"/>
              <a:gd name="T8" fmla="*/ 93 w 108"/>
              <a:gd name="T9" fmla="*/ 0 h 96"/>
              <a:gd name="T10" fmla="*/ 19 w 108"/>
              <a:gd name="T11" fmla="*/ 20 h 96"/>
              <a:gd name="T12" fmla="*/ 5 w 108"/>
              <a:gd name="T13" fmla="*/ 32 h 96"/>
              <a:gd name="T14" fmla="*/ 0 w 108"/>
              <a:gd name="T15" fmla="*/ 38 h 96"/>
              <a:gd name="T16" fmla="*/ 0 w 108"/>
              <a:gd name="T17" fmla="*/ 42 h 96"/>
              <a:gd name="T18" fmla="*/ 6 w 108"/>
              <a:gd name="T19" fmla="*/ 48 h 96"/>
              <a:gd name="T20" fmla="*/ 19 w 108"/>
              <a:gd name="T21" fmla="*/ 58 h 96"/>
              <a:gd name="T22" fmla="*/ 20 w 108"/>
              <a:gd name="T23" fmla="*/ 58 h 96"/>
              <a:gd name="T24" fmla="*/ 24 w 108"/>
              <a:gd name="T25" fmla="*/ 72 h 96"/>
              <a:gd name="T26" fmla="*/ 38 w 108"/>
              <a:gd name="T27" fmla="*/ 96 h 96"/>
              <a:gd name="T28" fmla="*/ 46 w 108"/>
              <a:gd name="T29" fmla="*/ 78 h 96"/>
              <a:gd name="T30" fmla="*/ 40 w 108"/>
              <a:gd name="T31" fmla="*/ 56 h 96"/>
              <a:gd name="T32" fmla="*/ 44 w 108"/>
              <a:gd name="T33" fmla="*/ 56 h 96"/>
              <a:gd name="T34" fmla="*/ 44 w 108"/>
              <a:gd name="T35" fmla="*/ 20 h 96"/>
              <a:gd name="T36" fmla="*/ 19 w 108"/>
              <a:gd name="T37" fmla="*/ 20 h 96"/>
              <a:gd name="T38" fmla="*/ 16 w 108"/>
              <a:gd name="T39" fmla="*/ 26 h 96"/>
              <a:gd name="T40" fmla="*/ 18 w 108"/>
              <a:gd name="T41" fmla="*/ 24 h 96"/>
              <a:gd name="T42" fmla="*/ 38 w 108"/>
              <a:gd name="T43" fmla="*/ 24 h 96"/>
              <a:gd name="T44" fmla="*/ 40 w 108"/>
              <a:gd name="T45" fmla="*/ 26 h 96"/>
              <a:gd name="T46" fmla="*/ 38 w 108"/>
              <a:gd name="T47" fmla="*/ 28 h 96"/>
              <a:gd name="T48" fmla="*/ 18 w 108"/>
              <a:gd name="T49" fmla="*/ 28 h 96"/>
              <a:gd name="T50" fmla="*/ 16 w 108"/>
              <a:gd name="T51" fmla="*/ 2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08" h="96">
                <a:moveTo>
                  <a:pt x="93" y="0"/>
                </a:moveTo>
                <a:cubicBezTo>
                  <a:pt x="93" y="0"/>
                  <a:pt x="69" y="19"/>
                  <a:pt x="52" y="19"/>
                </a:cubicBezTo>
                <a:cubicBezTo>
                  <a:pt x="52" y="19"/>
                  <a:pt x="52" y="57"/>
                  <a:pt x="52" y="57"/>
                </a:cubicBezTo>
                <a:cubicBezTo>
                  <a:pt x="68" y="57"/>
                  <a:pt x="93" y="76"/>
                  <a:pt x="93" y="76"/>
                </a:cubicBezTo>
                <a:cubicBezTo>
                  <a:pt x="108" y="54"/>
                  <a:pt x="108" y="22"/>
                  <a:pt x="93" y="0"/>
                </a:cubicBezTo>
                <a:close/>
                <a:moveTo>
                  <a:pt x="19" y="20"/>
                </a:moveTo>
                <a:cubicBezTo>
                  <a:pt x="13" y="20"/>
                  <a:pt x="7" y="25"/>
                  <a:pt x="5" y="32"/>
                </a:cubicBezTo>
                <a:cubicBezTo>
                  <a:pt x="2" y="32"/>
                  <a:pt x="0" y="35"/>
                  <a:pt x="0" y="3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45"/>
                  <a:pt x="3" y="48"/>
                  <a:pt x="6" y="48"/>
                </a:cubicBezTo>
                <a:cubicBezTo>
                  <a:pt x="8" y="54"/>
                  <a:pt x="13" y="58"/>
                  <a:pt x="19" y="58"/>
                </a:cubicBezTo>
                <a:cubicBezTo>
                  <a:pt x="20" y="58"/>
                  <a:pt x="20" y="58"/>
                  <a:pt x="20" y="58"/>
                </a:cubicBezTo>
                <a:cubicBezTo>
                  <a:pt x="22" y="62"/>
                  <a:pt x="24" y="68"/>
                  <a:pt x="24" y="72"/>
                </a:cubicBezTo>
                <a:cubicBezTo>
                  <a:pt x="24" y="80"/>
                  <a:pt x="31" y="96"/>
                  <a:pt x="38" y="96"/>
                </a:cubicBezTo>
                <a:cubicBezTo>
                  <a:pt x="46" y="96"/>
                  <a:pt x="53" y="86"/>
                  <a:pt x="46" y="78"/>
                </a:cubicBezTo>
                <a:cubicBezTo>
                  <a:pt x="42" y="74"/>
                  <a:pt x="40" y="65"/>
                  <a:pt x="40" y="56"/>
                </a:cubicBezTo>
                <a:cubicBezTo>
                  <a:pt x="44" y="56"/>
                  <a:pt x="44" y="56"/>
                  <a:pt x="44" y="56"/>
                </a:cubicBezTo>
                <a:cubicBezTo>
                  <a:pt x="44" y="20"/>
                  <a:pt x="44" y="20"/>
                  <a:pt x="44" y="20"/>
                </a:cubicBezTo>
                <a:lnTo>
                  <a:pt x="19" y="20"/>
                </a:lnTo>
                <a:close/>
                <a:moveTo>
                  <a:pt x="16" y="26"/>
                </a:moveTo>
                <a:cubicBezTo>
                  <a:pt x="16" y="25"/>
                  <a:pt x="17" y="24"/>
                  <a:pt x="18" y="24"/>
                </a:cubicBezTo>
                <a:cubicBezTo>
                  <a:pt x="38" y="24"/>
                  <a:pt x="38" y="24"/>
                  <a:pt x="38" y="24"/>
                </a:cubicBezTo>
                <a:cubicBezTo>
                  <a:pt x="39" y="24"/>
                  <a:pt x="40" y="25"/>
                  <a:pt x="40" y="26"/>
                </a:cubicBezTo>
                <a:cubicBezTo>
                  <a:pt x="40" y="27"/>
                  <a:pt x="39" y="28"/>
                  <a:pt x="38" y="28"/>
                </a:cubicBezTo>
                <a:cubicBezTo>
                  <a:pt x="18" y="28"/>
                  <a:pt x="18" y="28"/>
                  <a:pt x="18" y="28"/>
                </a:cubicBezTo>
                <a:cubicBezTo>
                  <a:pt x="17" y="28"/>
                  <a:pt x="16" y="27"/>
                  <a:pt x="16" y="2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5" name="Freeform 974"/>
          <p:cNvSpPr>
            <a:spLocks noEditPoints="1"/>
          </p:cNvSpPr>
          <p:nvPr/>
        </p:nvSpPr>
        <p:spPr bwMode="auto">
          <a:xfrm>
            <a:off x="8463843" y="5013987"/>
            <a:ext cx="161115" cy="189545"/>
          </a:xfrm>
          <a:custGeom>
            <a:avLst/>
            <a:gdLst>
              <a:gd name="T0" fmla="*/ 41 w 82"/>
              <a:gd name="T1" fmla="*/ 96 h 96"/>
              <a:gd name="T2" fmla="*/ 28 w 82"/>
              <a:gd name="T3" fmla="*/ 84 h 96"/>
              <a:gd name="T4" fmla="*/ 54 w 82"/>
              <a:gd name="T5" fmla="*/ 84 h 96"/>
              <a:gd name="T6" fmla="*/ 41 w 82"/>
              <a:gd name="T7" fmla="*/ 96 h 96"/>
              <a:gd name="T8" fmla="*/ 81 w 82"/>
              <a:gd name="T9" fmla="*/ 73 h 96"/>
              <a:gd name="T10" fmla="*/ 81 w 82"/>
              <a:gd name="T11" fmla="*/ 77 h 96"/>
              <a:gd name="T12" fmla="*/ 77 w 82"/>
              <a:gd name="T13" fmla="*/ 80 h 96"/>
              <a:gd name="T14" fmla="*/ 5 w 82"/>
              <a:gd name="T15" fmla="*/ 80 h 96"/>
              <a:gd name="T16" fmla="*/ 1 w 82"/>
              <a:gd name="T17" fmla="*/ 77 h 96"/>
              <a:gd name="T18" fmla="*/ 1 w 82"/>
              <a:gd name="T19" fmla="*/ 73 h 96"/>
              <a:gd name="T20" fmla="*/ 9 w 82"/>
              <a:gd name="T21" fmla="*/ 61 h 96"/>
              <a:gd name="T22" fmla="*/ 17 w 82"/>
              <a:gd name="T23" fmla="*/ 23 h 96"/>
              <a:gd name="T24" fmla="*/ 33 w 82"/>
              <a:gd name="T25" fmla="*/ 8 h 96"/>
              <a:gd name="T26" fmla="*/ 41 w 82"/>
              <a:gd name="T27" fmla="*/ 0 h 96"/>
              <a:gd name="T28" fmla="*/ 49 w 82"/>
              <a:gd name="T29" fmla="*/ 8 h 96"/>
              <a:gd name="T30" fmla="*/ 65 w 82"/>
              <a:gd name="T31" fmla="*/ 23 h 96"/>
              <a:gd name="T32" fmla="*/ 73 w 82"/>
              <a:gd name="T33" fmla="*/ 61 h 96"/>
              <a:gd name="T34" fmla="*/ 81 w 82"/>
              <a:gd name="T35" fmla="*/ 7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2" h="96">
                <a:moveTo>
                  <a:pt x="41" y="96"/>
                </a:moveTo>
                <a:cubicBezTo>
                  <a:pt x="34" y="96"/>
                  <a:pt x="28" y="91"/>
                  <a:pt x="28" y="84"/>
                </a:cubicBezTo>
                <a:cubicBezTo>
                  <a:pt x="54" y="84"/>
                  <a:pt x="54" y="84"/>
                  <a:pt x="54" y="84"/>
                </a:cubicBezTo>
                <a:cubicBezTo>
                  <a:pt x="54" y="91"/>
                  <a:pt x="48" y="96"/>
                  <a:pt x="41" y="96"/>
                </a:cubicBezTo>
                <a:close/>
                <a:moveTo>
                  <a:pt x="81" y="73"/>
                </a:moveTo>
                <a:cubicBezTo>
                  <a:pt x="81" y="77"/>
                  <a:pt x="81" y="77"/>
                  <a:pt x="81" y="77"/>
                </a:cubicBezTo>
                <a:cubicBezTo>
                  <a:pt x="81" y="77"/>
                  <a:pt x="81" y="80"/>
                  <a:pt x="77" y="80"/>
                </a:cubicBezTo>
                <a:cubicBezTo>
                  <a:pt x="5" y="80"/>
                  <a:pt x="5" y="80"/>
                  <a:pt x="5" y="80"/>
                </a:cubicBezTo>
                <a:cubicBezTo>
                  <a:pt x="1" y="80"/>
                  <a:pt x="1" y="77"/>
                  <a:pt x="1" y="77"/>
                </a:cubicBezTo>
                <a:cubicBezTo>
                  <a:pt x="1" y="73"/>
                  <a:pt x="1" y="73"/>
                  <a:pt x="1" y="73"/>
                </a:cubicBezTo>
                <a:cubicBezTo>
                  <a:pt x="1" y="73"/>
                  <a:pt x="0" y="69"/>
                  <a:pt x="9" y="61"/>
                </a:cubicBezTo>
                <a:cubicBezTo>
                  <a:pt x="18" y="52"/>
                  <a:pt x="17" y="38"/>
                  <a:pt x="17" y="23"/>
                </a:cubicBezTo>
                <a:cubicBezTo>
                  <a:pt x="17" y="13"/>
                  <a:pt x="26" y="9"/>
                  <a:pt x="33" y="8"/>
                </a:cubicBezTo>
                <a:cubicBezTo>
                  <a:pt x="33" y="3"/>
                  <a:pt x="37" y="0"/>
                  <a:pt x="41" y="0"/>
                </a:cubicBezTo>
                <a:cubicBezTo>
                  <a:pt x="45" y="0"/>
                  <a:pt x="49" y="3"/>
                  <a:pt x="49" y="8"/>
                </a:cubicBezTo>
                <a:cubicBezTo>
                  <a:pt x="56" y="9"/>
                  <a:pt x="65" y="13"/>
                  <a:pt x="65" y="23"/>
                </a:cubicBezTo>
                <a:cubicBezTo>
                  <a:pt x="65" y="38"/>
                  <a:pt x="64" y="52"/>
                  <a:pt x="73" y="61"/>
                </a:cubicBezTo>
                <a:cubicBezTo>
                  <a:pt x="82" y="69"/>
                  <a:pt x="81" y="73"/>
                  <a:pt x="81" y="7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6" name="Freeform 975"/>
          <p:cNvSpPr>
            <a:spLocks noEditPoints="1"/>
          </p:cNvSpPr>
          <p:nvPr/>
        </p:nvSpPr>
        <p:spPr bwMode="auto">
          <a:xfrm>
            <a:off x="8152800" y="5013987"/>
            <a:ext cx="173751" cy="189545"/>
          </a:xfrm>
          <a:custGeom>
            <a:avLst/>
            <a:gdLst>
              <a:gd name="T0" fmla="*/ 44 w 88"/>
              <a:gd name="T1" fmla="*/ 96 h 96"/>
              <a:gd name="T2" fmla="*/ 57 w 88"/>
              <a:gd name="T3" fmla="*/ 84 h 96"/>
              <a:gd name="T4" fmla="*/ 31 w 88"/>
              <a:gd name="T5" fmla="*/ 84 h 96"/>
              <a:gd name="T6" fmla="*/ 44 w 88"/>
              <a:gd name="T7" fmla="*/ 96 h 96"/>
              <a:gd name="T8" fmla="*/ 88 w 88"/>
              <a:gd name="T9" fmla="*/ 76 h 96"/>
              <a:gd name="T10" fmla="*/ 76 w 88"/>
              <a:gd name="T11" fmla="*/ 63 h 96"/>
              <a:gd name="T12" fmla="*/ 56 w 88"/>
              <a:gd name="T13" fmla="*/ 15 h 96"/>
              <a:gd name="T14" fmla="*/ 44 w 88"/>
              <a:gd name="T15" fmla="*/ 0 h 96"/>
              <a:gd name="T16" fmla="*/ 32 w 88"/>
              <a:gd name="T17" fmla="*/ 15 h 96"/>
              <a:gd name="T18" fmla="*/ 12 w 88"/>
              <a:gd name="T19" fmla="*/ 63 h 96"/>
              <a:gd name="T20" fmla="*/ 0 w 88"/>
              <a:gd name="T21" fmla="*/ 76 h 96"/>
              <a:gd name="T22" fmla="*/ 0 w 88"/>
              <a:gd name="T23" fmla="*/ 80 h 96"/>
              <a:gd name="T24" fmla="*/ 88 w 88"/>
              <a:gd name="T25" fmla="*/ 80 h 96"/>
              <a:gd name="T26" fmla="*/ 88 w 88"/>
              <a:gd name="T27" fmla="*/ 7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8" h="96">
                <a:moveTo>
                  <a:pt x="44" y="96"/>
                </a:moveTo>
                <a:cubicBezTo>
                  <a:pt x="51" y="96"/>
                  <a:pt x="57" y="91"/>
                  <a:pt x="57" y="84"/>
                </a:cubicBezTo>
                <a:cubicBezTo>
                  <a:pt x="31" y="84"/>
                  <a:pt x="31" y="84"/>
                  <a:pt x="31" y="84"/>
                </a:cubicBezTo>
                <a:cubicBezTo>
                  <a:pt x="31" y="91"/>
                  <a:pt x="37" y="96"/>
                  <a:pt x="44" y="96"/>
                </a:cubicBezTo>
                <a:close/>
                <a:moveTo>
                  <a:pt x="88" y="76"/>
                </a:moveTo>
                <a:cubicBezTo>
                  <a:pt x="83" y="76"/>
                  <a:pt x="76" y="64"/>
                  <a:pt x="76" y="63"/>
                </a:cubicBezTo>
                <a:cubicBezTo>
                  <a:pt x="76" y="41"/>
                  <a:pt x="70" y="21"/>
                  <a:pt x="56" y="15"/>
                </a:cubicBezTo>
                <a:cubicBezTo>
                  <a:pt x="55" y="8"/>
                  <a:pt x="50" y="0"/>
                  <a:pt x="44" y="0"/>
                </a:cubicBezTo>
                <a:cubicBezTo>
                  <a:pt x="38" y="0"/>
                  <a:pt x="33" y="8"/>
                  <a:pt x="32" y="15"/>
                </a:cubicBezTo>
                <a:cubicBezTo>
                  <a:pt x="18" y="21"/>
                  <a:pt x="12" y="41"/>
                  <a:pt x="12" y="63"/>
                </a:cubicBezTo>
                <a:cubicBezTo>
                  <a:pt x="12" y="64"/>
                  <a:pt x="5" y="76"/>
                  <a:pt x="0" y="76"/>
                </a:cubicBezTo>
                <a:cubicBezTo>
                  <a:pt x="0" y="80"/>
                  <a:pt x="0" y="80"/>
                  <a:pt x="0" y="80"/>
                </a:cubicBezTo>
                <a:cubicBezTo>
                  <a:pt x="88" y="80"/>
                  <a:pt x="88" y="80"/>
                  <a:pt x="88" y="80"/>
                </a:cubicBezTo>
                <a:lnTo>
                  <a:pt x="88" y="7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7" name="Freeform 976"/>
          <p:cNvSpPr>
            <a:spLocks noEditPoints="1"/>
          </p:cNvSpPr>
          <p:nvPr/>
        </p:nvSpPr>
        <p:spPr bwMode="auto">
          <a:xfrm>
            <a:off x="7847463" y="5010828"/>
            <a:ext cx="173751" cy="195863"/>
          </a:xfrm>
          <a:custGeom>
            <a:avLst/>
            <a:gdLst>
              <a:gd name="T0" fmla="*/ 8 w 88"/>
              <a:gd name="T1" fmla="*/ 16 h 100"/>
              <a:gd name="T2" fmla="*/ 17 w 88"/>
              <a:gd name="T3" fmla="*/ 8 h 100"/>
              <a:gd name="T4" fmla="*/ 24 w 88"/>
              <a:gd name="T5" fmla="*/ 11 h 100"/>
              <a:gd name="T6" fmla="*/ 9 w 88"/>
              <a:gd name="T7" fmla="*/ 20 h 100"/>
              <a:gd name="T8" fmla="*/ 8 w 88"/>
              <a:gd name="T9" fmla="*/ 16 h 100"/>
              <a:gd name="T10" fmla="*/ 52 w 88"/>
              <a:gd name="T11" fmla="*/ 8 h 100"/>
              <a:gd name="T12" fmla="*/ 36 w 88"/>
              <a:gd name="T13" fmla="*/ 8 h 100"/>
              <a:gd name="T14" fmla="*/ 32 w 88"/>
              <a:gd name="T15" fmla="*/ 4 h 100"/>
              <a:gd name="T16" fmla="*/ 36 w 88"/>
              <a:gd name="T17" fmla="*/ 0 h 100"/>
              <a:gd name="T18" fmla="*/ 52 w 88"/>
              <a:gd name="T19" fmla="*/ 0 h 100"/>
              <a:gd name="T20" fmla="*/ 56 w 88"/>
              <a:gd name="T21" fmla="*/ 4 h 100"/>
              <a:gd name="T22" fmla="*/ 52 w 88"/>
              <a:gd name="T23" fmla="*/ 8 h 100"/>
              <a:gd name="T24" fmla="*/ 40 w 88"/>
              <a:gd name="T25" fmla="*/ 24 h 100"/>
              <a:gd name="T26" fmla="*/ 48 w 88"/>
              <a:gd name="T27" fmla="*/ 24 h 100"/>
              <a:gd name="T28" fmla="*/ 48 w 88"/>
              <a:gd name="T29" fmla="*/ 60 h 100"/>
              <a:gd name="T30" fmla="*/ 40 w 88"/>
              <a:gd name="T31" fmla="*/ 60 h 100"/>
              <a:gd name="T32" fmla="*/ 40 w 88"/>
              <a:gd name="T33" fmla="*/ 24 h 100"/>
              <a:gd name="T34" fmla="*/ 44 w 88"/>
              <a:gd name="T35" fmla="*/ 21 h 100"/>
              <a:gd name="T36" fmla="*/ 9 w 88"/>
              <a:gd name="T37" fmla="*/ 56 h 100"/>
              <a:gd name="T38" fmla="*/ 44 w 88"/>
              <a:gd name="T39" fmla="*/ 91 h 100"/>
              <a:gd name="T40" fmla="*/ 79 w 88"/>
              <a:gd name="T41" fmla="*/ 56 h 100"/>
              <a:gd name="T42" fmla="*/ 44 w 88"/>
              <a:gd name="T43" fmla="*/ 21 h 100"/>
              <a:gd name="T44" fmla="*/ 44 w 88"/>
              <a:gd name="T45" fmla="*/ 100 h 100"/>
              <a:gd name="T46" fmla="*/ 0 w 88"/>
              <a:gd name="T47" fmla="*/ 56 h 100"/>
              <a:gd name="T48" fmla="*/ 44 w 88"/>
              <a:gd name="T49" fmla="*/ 12 h 100"/>
              <a:gd name="T50" fmla="*/ 88 w 88"/>
              <a:gd name="T51" fmla="*/ 56 h 100"/>
              <a:gd name="T52" fmla="*/ 44 w 88"/>
              <a:gd name="T53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88" h="100">
                <a:moveTo>
                  <a:pt x="8" y="16"/>
                </a:moveTo>
                <a:cubicBezTo>
                  <a:pt x="8" y="11"/>
                  <a:pt x="12" y="8"/>
                  <a:pt x="17" y="8"/>
                </a:cubicBezTo>
                <a:cubicBezTo>
                  <a:pt x="20" y="8"/>
                  <a:pt x="22" y="9"/>
                  <a:pt x="24" y="11"/>
                </a:cubicBezTo>
                <a:cubicBezTo>
                  <a:pt x="18" y="12"/>
                  <a:pt x="13" y="16"/>
                  <a:pt x="9" y="20"/>
                </a:cubicBezTo>
                <a:cubicBezTo>
                  <a:pt x="9" y="19"/>
                  <a:pt x="8" y="17"/>
                  <a:pt x="8" y="16"/>
                </a:cubicBezTo>
                <a:close/>
                <a:moveTo>
                  <a:pt x="52" y="8"/>
                </a:moveTo>
                <a:cubicBezTo>
                  <a:pt x="36" y="8"/>
                  <a:pt x="36" y="8"/>
                  <a:pt x="36" y="8"/>
                </a:cubicBezTo>
                <a:cubicBezTo>
                  <a:pt x="34" y="8"/>
                  <a:pt x="32" y="6"/>
                  <a:pt x="32" y="4"/>
                </a:cubicBezTo>
                <a:cubicBezTo>
                  <a:pt x="32" y="2"/>
                  <a:pt x="34" y="0"/>
                  <a:pt x="36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4" y="0"/>
                  <a:pt x="56" y="2"/>
                  <a:pt x="56" y="4"/>
                </a:cubicBezTo>
                <a:cubicBezTo>
                  <a:pt x="56" y="6"/>
                  <a:pt x="54" y="8"/>
                  <a:pt x="52" y="8"/>
                </a:cubicBezTo>
                <a:close/>
                <a:moveTo>
                  <a:pt x="40" y="24"/>
                </a:moveTo>
                <a:cubicBezTo>
                  <a:pt x="48" y="24"/>
                  <a:pt x="48" y="24"/>
                  <a:pt x="48" y="24"/>
                </a:cubicBezTo>
                <a:cubicBezTo>
                  <a:pt x="48" y="60"/>
                  <a:pt x="48" y="60"/>
                  <a:pt x="48" y="60"/>
                </a:cubicBezTo>
                <a:cubicBezTo>
                  <a:pt x="40" y="60"/>
                  <a:pt x="40" y="60"/>
                  <a:pt x="40" y="60"/>
                </a:cubicBezTo>
                <a:lnTo>
                  <a:pt x="40" y="24"/>
                </a:lnTo>
                <a:close/>
                <a:moveTo>
                  <a:pt x="44" y="21"/>
                </a:moveTo>
                <a:cubicBezTo>
                  <a:pt x="25" y="21"/>
                  <a:pt x="9" y="37"/>
                  <a:pt x="9" y="56"/>
                </a:cubicBezTo>
                <a:cubicBezTo>
                  <a:pt x="9" y="75"/>
                  <a:pt x="25" y="91"/>
                  <a:pt x="44" y="91"/>
                </a:cubicBezTo>
                <a:cubicBezTo>
                  <a:pt x="63" y="91"/>
                  <a:pt x="79" y="75"/>
                  <a:pt x="79" y="56"/>
                </a:cubicBezTo>
                <a:cubicBezTo>
                  <a:pt x="79" y="37"/>
                  <a:pt x="63" y="21"/>
                  <a:pt x="44" y="21"/>
                </a:cubicBezTo>
                <a:close/>
                <a:moveTo>
                  <a:pt x="44" y="100"/>
                </a:moveTo>
                <a:cubicBezTo>
                  <a:pt x="20" y="100"/>
                  <a:pt x="0" y="80"/>
                  <a:pt x="0" y="56"/>
                </a:cubicBezTo>
                <a:cubicBezTo>
                  <a:pt x="0" y="32"/>
                  <a:pt x="20" y="12"/>
                  <a:pt x="44" y="12"/>
                </a:cubicBezTo>
                <a:cubicBezTo>
                  <a:pt x="68" y="12"/>
                  <a:pt x="88" y="32"/>
                  <a:pt x="88" y="56"/>
                </a:cubicBezTo>
                <a:cubicBezTo>
                  <a:pt x="88" y="80"/>
                  <a:pt x="68" y="100"/>
                  <a:pt x="44" y="10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8" name="Freeform 977"/>
          <p:cNvSpPr>
            <a:spLocks noEditPoints="1"/>
          </p:cNvSpPr>
          <p:nvPr/>
        </p:nvSpPr>
        <p:spPr bwMode="auto">
          <a:xfrm>
            <a:off x="7528941" y="5013987"/>
            <a:ext cx="183227" cy="189545"/>
          </a:xfrm>
          <a:custGeom>
            <a:avLst/>
            <a:gdLst>
              <a:gd name="T0" fmla="*/ 2 w 92"/>
              <a:gd name="T1" fmla="*/ 25 h 96"/>
              <a:gd name="T2" fmla="*/ 0 w 92"/>
              <a:gd name="T3" fmla="*/ 16 h 96"/>
              <a:gd name="T4" fmla="*/ 16 w 92"/>
              <a:gd name="T5" fmla="*/ 0 h 96"/>
              <a:gd name="T6" fmla="*/ 28 w 92"/>
              <a:gd name="T7" fmla="*/ 6 h 96"/>
              <a:gd name="T8" fmla="*/ 2 w 92"/>
              <a:gd name="T9" fmla="*/ 25 h 96"/>
              <a:gd name="T10" fmla="*/ 40 w 92"/>
              <a:gd name="T11" fmla="*/ 56 h 96"/>
              <a:gd name="T12" fmla="*/ 40 w 92"/>
              <a:gd name="T13" fmla="*/ 48 h 96"/>
              <a:gd name="T14" fmla="*/ 40 w 92"/>
              <a:gd name="T15" fmla="*/ 20 h 96"/>
              <a:gd name="T16" fmla="*/ 48 w 92"/>
              <a:gd name="T17" fmla="*/ 20 h 96"/>
              <a:gd name="T18" fmla="*/ 48 w 92"/>
              <a:gd name="T19" fmla="*/ 48 h 96"/>
              <a:gd name="T20" fmla="*/ 68 w 92"/>
              <a:gd name="T21" fmla="*/ 48 h 96"/>
              <a:gd name="T22" fmla="*/ 68 w 92"/>
              <a:gd name="T23" fmla="*/ 56 h 96"/>
              <a:gd name="T24" fmla="*/ 48 w 92"/>
              <a:gd name="T25" fmla="*/ 56 h 96"/>
              <a:gd name="T26" fmla="*/ 40 w 92"/>
              <a:gd name="T27" fmla="*/ 56 h 96"/>
              <a:gd name="T28" fmla="*/ 44 w 92"/>
              <a:gd name="T29" fmla="*/ 17 h 96"/>
              <a:gd name="T30" fmla="*/ 9 w 92"/>
              <a:gd name="T31" fmla="*/ 52 h 96"/>
              <a:gd name="T32" fmla="*/ 44 w 92"/>
              <a:gd name="T33" fmla="*/ 87 h 96"/>
              <a:gd name="T34" fmla="*/ 79 w 92"/>
              <a:gd name="T35" fmla="*/ 52 h 96"/>
              <a:gd name="T36" fmla="*/ 44 w 92"/>
              <a:gd name="T37" fmla="*/ 17 h 96"/>
              <a:gd name="T38" fmla="*/ 88 w 92"/>
              <a:gd name="T39" fmla="*/ 52 h 96"/>
              <a:gd name="T40" fmla="*/ 44 w 92"/>
              <a:gd name="T41" fmla="*/ 96 h 96"/>
              <a:gd name="T42" fmla="*/ 0 w 92"/>
              <a:gd name="T43" fmla="*/ 52 h 96"/>
              <a:gd name="T44" fmla="*/ 44 w 92"/>
              <a:gd name="T45" fmla="*/ 8 h 96"/>
              <a:gd name="T46" fmla="*/ 88 w 92"/>
              <a:gd name="T47" fmla="*/ 52 h 96"/>
              <a:gd name="T48" fmla="*/ 89 w 92"/>
              <a:gd name="T49" fmla="*/ 25 h 96"/>
              <a:gd name="T50" fmla="*/ 64 w 92"/>
              <a:gd name="T51" fmla="*/ 6 h 96"/>
              <a:gd name="T52" fmla="*/ 76 w 92"/>
              <a:gd name="T53" fmla="*/ 0 h 96"/>
              <a:gd name="T54" fmla="*/ 92 w 92"/>
              <a:gd name="T55" fmla="*/ 16 h 96"/>
              <a:gd name="T56" fmla="*/ 89 w 92"/>
              <a:gd name="T57" fmla="*/ 25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92" h="96">
                <a:moveTo>
                  <a:pt x="2" y="25"/>
                </a:moveTo>
                <a:cubicBezTo>
                  <a:pt x="1" y="22"/>
                  <a:pt x="0" y="19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21" y="0"/>
                  <a:pt x="25" y="2"/>
                  <a:pt x="28" y="6"/>
                </a:cubicBezTo>
                <a:cubicBezTo>
                  <a:pt x="17" y="9"/>
                  <a:pt x="8" y="16"/>
                  <a:pt x="2" y="25"/>
                </a:cubicBezTo>
                <a:close/>
                <a:moveTo>
                  <a:pt x="40" y="56"/>
                </a:moveTo>
                <a:cubicBezTo>
                  <a:pt x="40" y="48"/>
                  <a:pt x="40" y="48"/>
                  <a:pt x="40" y="48"/>
                </a:cubicBezTo>
                <a:cubicBezTo>
                  <a:pt x="40" y="20"/>
                  <a:pt x="40" y="20"/>
                  <a:pt x="40" y="20"/>
                </a:cubicBezTo>
                <a:cubicBezTo>
                  <a:pt x="48" y="20"/>
                  <a:pt x="48" y="20"/>
                  <a:pt x="48" y="20"/>
                </a:cubicBezTo>
                <a:cubicBezTo>
                  <a:pt x="48" y="48"/>
                  <a:pt x="48" y="48"/>
                  <a:pt x="48" y="48"/>
                </a:cubicBezTo>
                <a:cubicBezTo>
                  <a:pt x="68" y="48"/>
                  <a:pt x="68" y="48"/>
                  <a:pt x="68" y="48"/>
                </a:cubicBezTo>
                <a:cubicBezTo>
                  <a:pt x="68" y="56"/>
                  <a:pt x="68" y="56"/>
                  <a:pt x="68" y="56"/>
                </a:cubicBezTo>
                <a:cubicBezTo>
                  <a:pt x="48" y="56"/>
                  <a:pt x="48" y="56"/>
                  <a:pt x="48" y="56"/>
                </a:cubicBezTo>
                <a:lnTo>
                  <a:pt x="40" y="56"/>
                </a:lnTo>
                <a:close/>
                <a:moveTo>
                  <a:pt x="44" y="17"/>
                </a:moveTo>
                <a:cubicBezTo>
                  <a:pt x="25" y="17"/>
                  <a:pt x="9" y="33"/>
                  <a:pt x="9" y="52"/>
                </a:cubicBezTo>
                <a:cubicBezTo>
                  <a:pt x="9" y="71"/>
                  <a:pt x="25" y="87"/>
                  <a:pt x="44" y="87"/>
                </a:cubicBezTo>
                <a:cubicBezTo>
                  <a:pt x="63" y="87"/>
                  <a:pt x="79" y="71"/>
                  <a:pt x="79" y="52"/>
                </a:cubicBezTo>
                <a:cubicBezTo>
                  <a:pt x="79" y="33"/>
                  <a:pt x="63" y="17"/>
                  <a:pt x="44" y="17"/>
                </a:cubicBezTo>
                <a:close/>
                <a:moveTo>
                  <a:pt x="88" y="52"/>
                </a:moveTo>
                <a:cubicBezTo>
                  <a:pt x="88" y="76"/>
                  <a:pt x="68" y="96"/>
                  <a:pt x="44" y="96"/>
                </a:cubicBezTo>
                <a:cubicBezTo>
                  <a:pt x="20" y="96"/>
                  <a:pt x="0" y="76"/>
                  <a:pt x="0" y="52"/>
                </a:cubicBezTo>
                <a:cubicBezTo>
                  <a:pt x="0" y="28"/>
                  <a:pt x="20" y="8"/>
                  <a:pt x="44" y="8"/>
                </a:cubicBezTo>
                <a:cubicBezTo>
                  <a:pt x="68" y="8"/>
                  <a:pt x="88" y="28"/>
                  <a:pt x="88" y="52"/>
                </a:cubicBezTo>
                <a:close/>
                <a:moveTo>
                  <a:pt x="89" y="25"/>
                </a:moveTo>
                <a:cubicBezTo>
                  <a:pt x="84" y="16"/>
                  <a:pt x="75" y="9"/>
                  <a:pt x="64" y="6"/>
                </a:cubicBezTo>
                <a:cubicBezTo>
                  <a:pt x="67" y="2"/>
                  <a:pt x="71" y="0"/>
                  <a:pt x="76" y="0"/>
                </a:cubicBezTo>
                <a:cubicBezTo>
                  <a:pt x="85" y="0"/>
                  <a:pt x="92" y="7"/>
                  <a:pt x="92" y="16"/>
                </a:cubicBezTo>
                <a:cubicBezTo>
                  <a:pt x="92" y="19"/>
                  <a:pt x="91" y="22"/>
                  <a:pt x="89" y="2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9" name="Freeform 978"/>
          <p:cNvSpPr>
            <a:spLocks noEditPoints="1"/>
          </p:cNvSpPr>
          <p:nvPr/>
        </p:nvSpPr>
        <p:spPr bwMode="auto">
          <a:xfrm>
            <a:off x="7180150" y="5021884"/>
            <a:ext cx="176910" cy="173752"/>
          </a:xfrm>
          <a:custGeom>
            <a:avLst/>
            <a:gdLst>
              <a:gd name="T0" fmla="*/ 40 w 88"/>
              <a:gd name="T1" fmla="*/ 52 h 88"/>
              <a:gd name="T2" fmla="*/ 40 w 88"/>
              <a:gd name="T3" fmla="*/ 44 h 88"/>
              <a:gd name="T4" fmla="*/ 40 w 88"/>
              <a:gd name="T5" fmla="*/ 16 h 88"/>
              <a:gd name="T6" fmla="*/ 48 w 88"/>
              <a:gd name="T7" fmla="*/ 16 h 88"/>
              <a:gd name="T8" fmla="*/ 48 w 88"/>
              <a:gd name="T9" fmla="*/ 44 h 88"/>
              <a:gd name="T10" fmla="*/ 68 w 88"/>
              <a:gd name="T11" fmla="*/ 44 h 88"/>
              <a:gd name="T12" fmla="*/ 68 w 88"/>
              <a:gd name="T13" fmla="*/ 52 h 88"/>
              <a:gd name="T14" fmla="*/ 48 w 88"/>
              <a:gd name="T15" fmla="*/ 52 h 88"/>
              <a:gd name="T16" fmla="*/ 40 w 88"/>
              <a:gd name="T17" fmla="*/ 52 h 88"/>
              <a:gd name="T18" fmla="*/ 44 w 88"/>
              <a:gd name="T19" fmla="*/ 9 h 88"/>
              <a:gd name="T20" fmla="*/ 9 w 88"/>
              <a:gd name="T21" fmla="*/ 44 h 88"/>
              <a:gd name="T22" fmla="*/ 44 w 88"/>
              <a:gd name="T23" fmla="*/ 79 h 88"/>
              <a:gd name="T24" fmla="*/ 79 w 88"/>
              <a:gd name="T25" fmla="*/ 44 h 88"/>
              <a:gd name="T26" fmla="*/ 44 w 88"/>
              <a:gd name="T27" fmla="*/ 9 h 88"/>
              <a:gd name="T28" fmla="*/ 44 w 88"/>
              <a:gd name="T29" fmla="*/ 88 h 88"/>
              <a:gd name="T30" fmla="*/ 0 w 88"/>
              <a:gd name="T31" fmla="*/ 44 h 88"/>
              <a:gd name="T32" fmla="*/ 44 w 88"/>
              <a:gd name="T33" fmla="*/ 0 h 88"/>
              <a:gd name="T34" fmla="*/ 88 w 88"/>
              <a:gd name="T35" fmla="*/ 44 h 88"/>
              <a:gd name="T36" fmla="*/ 44 w 88"/>
              <a:gd name="T37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8" h="88">
                <a:moveTo>
                  <a:pt x="40" y="52"/>
                </a:moveTo>
                <a:cubicBezTo>
                  <a:pt x="40" y="44"/>
                  <a:pt x="40" y="44"/>
                  <a:pt x="40" y="44"/>
                </a:cubicBezTo>
                <a:cubicBezTo>
                  <a:pt x="40" y="16"/>
                  <a:pt x="40" y="16"/>
                  <a:pt x="40" y="16"/>
                </a:cubicBezTo>
                <a:cubicBezTo>
                  <a:pt x="48" y="16"/>
                  <a:pt x="48" y="16"/>
                  <a:pt x="48" y="16"/>
                </a:cubicBezTo>
                <a:cubicBezTo>
                  <a:pt x="48" y="44"/>
                  <a:pt x="48" y="44"/>
                  <a:pt x="48" y="44"/>
                </a:cubicBezTo>
                <a:cubicBezTo>
                  <a:pt x="68" y="44"/>
                  <a:pt x="68" y="44"/>
                  <a:pt x="68" y="44"/>
                </a:cubicBezTo>
                <a:cubicBezTo>
                  <a:pt x="68" y="52"/>
                  <a:pt x="68" y="52"/>
                  <a:pt x="68" y="52"/>
                </a:cubicBezTo>
                <a:cubicBezTo>
                  <a:pt x="48" y="52"/>
                  <a:pt x="48" y="52"/>
                  <a:pt x="48" y="52"/>
                </a:cubicBezTo>
                <a:lnTo>
                  <a:pt x="40" y="52"/>
                </a:lnTo>
                <a:close/>
                <a:moveTo>
                  <a:pt x="44" y="9"/>
                </a:moveTo>
                <a:cubicBezTo>
                  <a:pt x="25" y="9"/>
                  <a:pt x="9" y="25"/>
                  <a:pt x="9" y="44"/>
                </a:cubicBezTo>
                <a:cubicBezTo>
                  <a:pt x="9" y="63"/>
                  <a:pt x="25" y="79"/>
                  <a:pt x="44" y="79"/>
                </a:cubicBezTo>
                <a:cubicBezTo>
                  <a:pt x="63" y="79"/>
                  <a:pt x="79" y="63"/>
                  <a:pt x="79" y="44"/>
                </a:cubicBezTo>
                <a:cubicBezTo>
                  <a:pt x="79" y="25"/>
                  <a:pt x="63" y="9"/>
                  <a:pt x="44" y="9"/>
                </a:cubicBezTo>
                <a:close/>
                <a:moveTo>
                  <a:pt x="44" y="88"/>
                </a:moveTo>
                <a:cubicBezTo>
                  <a:pt x="20" y="88"/>
                  <a:pt x="0" y="68"/>
                  <a:pt x="0" y="44"/>
                </a:cubicBezTo>
                <a:cubicBezTo>
                  <a:pt x="0" y="20"/>
                  <a:pt x="20" y="0"/>
                  <a:pt x="44" y="0"/>
                </a:cubicBezTo>
                <a:cubicBezTo>
                  <a:pt x="68" y="0"/>
                  <a:pt x="88" y="20"/>
                  <a:pt x="88" y="44"/>
                </a:cubicBezTo>
                <a:cubicBezTo>
                  <a:pt x="88" y="68"/>
                  <a:pt x="68" y="88"/>
                  <a:pt x="44" y="8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0" name="Freeform 979"/>
          <p:cNvSpPr>
            <a:spLocks noEditPoints="1"/>
          </p:cNvSpPr>
          <p:nvPr/>
        </p:nvSpPr>
        <p:spPr bwMode="auto">
          <a:xfrm>
            <a:off x="6899098" y="5013987"/>
            <a:ext cx="167434" cy="189545"/>
          </a:xfrm>
          <a:custGeom>
            <a:avLst/>
            <a:gdLst>
              <a:gd name="T0" fmla="*/ 8 w 84"/>
              <a:gd name="T1" fmla="*/ 15 h 96"/>
              <a:gd name="T2" fmla="*/ 16 w 84"/>
              <a:gd name="T3" fmla="*/ 8 h 96"/>
              <a:gd name="T4" fmla="*/ 23 w 84"/>
              <a:gd name="T5" fmla="*/ 11 h 96"/>
              <a:gd name="T6" fmla="*/ 9 w 84"/>
              <a:gd name="T7" fmla="*/ 20 h 96"/>
              <a:gd name="T8" fmla="*/ 8 w 84"/>
              <a:gd name="T9" fmla="*/ 15 h 96"/>
              <a:gd name="T10" fmla="*/ 48 w 84"/>
              <a:gd name="T11" fmla="*/ 8 h 96"/>
              <a:gd name="T12" fmla="*/ 36 w 84"/>
              <a:gd name="T13" fmla="*/ 8 h 96"/>
              <a:gd name="T14" fmla="*/ 32 w 84"/>
              <a:gd name="T15" fmla="*/ 4 h 96"/>
              <a:gd name="T16" fmla="*/ 36 w 84"/>
              <a:gd name="T17" fmla="*/ 0 h 96"/>
              <a:gd name="T18" fmla="*/ 48 w 84"/>
              <a:gd name="T19" fmla="*/ 0 h 96"/>
              <a:gd name="T20" fmla="*/ 52 w 84"/>
              <a:gd name="T21" fmla="*/ 4 h 96"/>
              <a:gd name="T22" fmla="*/ 48 w 84"/>
              <a:gd name="T23" fmla="*/ 8 h 96"/>
              <a:gd name="T24" fmla="*/ 72 w 84"/>
              <a:gd name="T25" fmla="*/ 52 h 96"/>
              <a:gd name="T26" fmla="*/ 72 w 84"/>
              <a:gd name="T27" fmla="*/ 56 h 96"/>
              <a:gd name="T28" fmla="*/ 76 w 84"/>
              <a:gd name="T29" fmla="*/ 56 h 96"/>
              <a:gd name="T30" fmla="*/ 76 w 84"/>
              <a:gd name="T31" fmla="*/ 52 h 96"/>
              <a:gd name="T32" fmla="*/ 72 w 84"/>
              <a:gd name="T33" fmla="*/ 52 h 96"/>
              <a:gd name="T34" fmla="*/ 44 w 84"/>
              <a:gd name="T35" fmla="*/ 84 h 96"/>
              <a:gd name="T36" fmla="*/ 40 w 84"/>
              <a:gd name="T37" fmla="*/ 84 h 96"/>
              <a:gd name="T38" fmla="*/ 40 w 84"/>
              <a:gd name="T39" fmla="*/ 88 h 96"/>
              <a:gd name="T40" fmla="*/ 44 w 84"/>
              <a:gd name="T41" fmla="*/ 88 h 96"/>
              <a:gd name="T42" fmla="*/ 44 w 84"/>
              <a:gd name="T43" fmla="*/ 84 h 96"/>
              <a:gd name="T44" fmla="*/ 44 w 84"/>
              <a:gd name="T45" fmla="*/ 24 h 96"/>
              <a:gd name="T46" fmla="*/ 40 w 84"/>
              <a:gd name="T47" fmla="*/ 24 h 96"/>
              <a:gd name="T48" fmla="*/ 40 w 84"/>
              <a:gd name="T49" fmla="*/ 60 h 96"/>
              <a:gd name="T50" fmla="*/ 44 w 84"/>
              <a:gd name="T51" fmla="*/ 60 h 96"/>
              <a:gd name="T52" fmla="*/ 44 w 84"/>
              <a:gd name="T53" fmla="*/ 24 h 96"/>
              <a:gd name="T54" fmla="*/ 12 w 84"/>
              <a:gd name="T55" fmla="*/ 52 h 96"/>
              <a:gd name="T56" fmla="*/ 8 w 84"/>
              <a:gd name="T57" fmla="*/ 52 h 96"/>
              <a:gd name="T58" fmla="*/ 8 w 84"/>
              <a:gd name="T59" fmla="*/ 56 h 96"/>
              <a:gd name="T60" fmla="*/ 12 w 84"/>
              <a:gd name="T61" fmla="*/ 56 h 96"/>
              <a:gd name="T62" fmla="*/ 12 w 84"/>
              <a:gd name="T63" fmla="*/ 52 h 96"/>
              <a:gd name="T64" fmla="*/ 42 w 84"/>
              <a:gd name="T65" fmla="*/ 96 h 96"/>
              <a:gd name="T66" fmla="*/ 0 w 84"/>
              <a:gd name="T67" fmla="*/ 54 h 96"/>
              <a:gd name="T68" fmla="*/ 42 w 84"/>
              <a:gd name="T69" fmla="*/ 12 h 96"/>
              <a:gd name="T70" fmla="*/ 84 w 84"/>
              <a:gd name="T71" fmla="*/ 54 h 96"/>
              <a:gd name="T72" fmla="*/ 42 w 84"/>
              <a:gd name="T73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84" h="96">
                <a:moveTo>
                  <a:pt x="8" y="15"/>
                </a:moveTo>
                <a:cubicBezTo>
                  <a:pt x="8" y="11"/>
                  <a:pt x="12" y="8"/>
                  <a:pt x="16" y="8"/>
                </a:cubicBezTo>
                <a:cubicBezTo>
                  <a:pt x="19" y="8"/>
                  <a:pt x="21" y="9"/>
                  <a:pt x="23" y="11"/>
                </a:cubicBezTo>
                <a:cubicBezTo>
                  <a:pt x="17" y="12"/>
                  <a:pt x="12" y="15"/>
                  <a:pt x="9" y="20"/>
                </a:cubicBezTo>
                <a:cubicBezTo>
                  <a:pt x="8" y="18"/>
                  <a:pt x="8" y="17"/>
                  <a:pt x="8" y="15"/>
                </a:cubicBezTo>
                <a:close/>
                <a:moveTo>
                  <a:pt x="48" y="8"/>
                </a:moveTo>
                <a:cubicBezTo>
                  <a:pt x="36" y="8"/>
                  <a:pt x="36" y="8"/>
                  <a:pt x="36" y="8"/>
                </a:cubicBezTo>
                <a:cubicBezTo>
                  <a:pt x="34" y="8"/>
                  <a:pt x="32" y="6"/>
                  <a:pt x="32" y="4"/>
                </a:cubicBezTo>
                <a:cubicBezTo>
                  <a:pt x="32" y="2"/>
                  <a:pt x="34" y="0"/>
                  <a:pt x="36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50" y="0"/>
                  <a:pt x="52" y="2"/>
                  <a:pt x="52" y="4"/>
                </a:cubicBezTo>
                <a:cubicBezTo>
                  <a:pt x="52" y="6"/>
                  <a:pt x="50" y="8"/>
                  <a:pt x="48" y="8"/>
                </a:cubicBezTo>
                <a:close/>
                <a:moveTo>
                  <a:pt x="72" y="52"/>
                </a:moveTo>
                <a:cubicBezTo>
                  <a:pt x="72" y="56"/>
                  <a:pt x="72" y="56"/>
                  <a:pt x="72" y="56"/>
                </a:cubicBezTo>
                <a:cubicBezTo>
                  <a:pt x="76" y="56"/>
                  <a:pt x="76" y="56"/>
                  <a:pt x="76" y="56"/>
                </a:cubicBezTo>
                <a:cubicBezTo>
                  <a:pt x="76" y="52"/>
                  <a:pt x="76" y="52"/>
                  <a:pt x="76" y="52"/>
                </a:cubicBezTo>
                <a:lnTo>
                  <a:pt x="72" y="52"/>
                </a:lnTo>
                <a:close/>
                <a:moveTo>
                  <a:pt x="44" y="84"/>
                </a:moveTo>
                <a:cubicBezTo>
                  <a:pt x="40" y="84"/>
                  <a:pt x="40" y="84"/>
                  <a:pt x="40" y="84"/>
                </a:cubicBezTo>
                <a:cubicBezTo>
                  <a:pt x="40" y="88"/>
                  <a:pt x="40" y="88"/>
                  <a:pt x="40" y="88"/>
                </a:cubicBezTo>
                <a:cubicBezTo>
                  <a:pt x="44" y="88"/>
                  <a:pt x="44" y="88"/>
                  <a:pt x="44" y="88"/>
                </a:cubicBezTo>
                <a:lnTo>
                  <a:pt x="44" y="84"/>
                </a:lnTo>
                <a:close/>
                <a:moveTo>
                  <a:pt x="44" y="24"/>
                </a:moveTo>
                <a:cubicBezTo>
                  <a:pt x="40" y="24"/>
                  <a:pt x="40" y="24"/>
                  <a:pt x="40" y="24"/>
                </a:cubicBezTo>
                <a:cubicBezTo>
                  <a:pt x="40" y="60"/>
                  <a:pt x="40" y="60"/>
                  <a:pt x="40" y="60"/>
                </a:cubicBezTo>
                <a:cubicBezTo>
                  <a:pt x="44" y="60"/>
                  <a:pt x="44" y="60"/>
                  <a:pt x="44" y="60"/>
                </a:cubicBezTo>
                <a:lnTo>
                  <a:pt x="44" y="24"/>
                </a:lnTo>
                <a:close/>
                <a:moveTo>
                  <a:pt x="12" y="52"/>
                </a:moveTo>
                <a:cubicBezTo>
                  <a:pt x="8" y="52"/>
                  <a:pt x="8" y="52"/>
                  <a:pt x="8" y="52"/>
                </a:cubicBezTo>
                <a:cubicBezTo>
                  <a:pt x="8" y="56"/>
                  <a:pt x="8" y="56"/>
                  <a:pt x="8" y="56"/>
                </a:cubicBezTo>
                <a:cubicBezTo>
                  <a:pt x="12" y="56"/>
                  <a:pt x="12" y="56"/>
                  <a:pt x="12" y="56"/>
                </a:cubicBezTo>
                <a:lnTo>
                  <a:pt x="12" y="52"/>
                </a:lnTo>
                <a:close/>
                <a:moveTo>
                  <a:pt x="42" y="96"/>
                </a:moveTo>
                <a:cubicBezTo>
                  <a:pt x="19" y="96"/>
                  <a:pt x="0" y="77"/>
                  <a:pt x="0" y="54"/>
                </a:cubicBezTo>
                <a:cubicBezTo>
                  <a:pt x="0" y="31"/>
                  <a:pt x="19" y="12"/>
                  <a:pt x="42" y="12"/>
                </a:cubicBezTo>
                <a:cubicBezTo>
                  <a:pt x="65" y="12"/>
                  <a:pt x="84" y="31"/>
                  <a:pt x="84" y="54"/>
                </a:cubicBezTo>
                <a:cubicBezTo>
                  <a:pt x="84" y="77"/>
                  <a:pt x="65" y="96"/>
                  <a:pt x="42" y="9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1" name="Freeform 980"/>
          <p:cNvSpPr>
            <a:spLocks noEditPoints="1"/>
          </p:cNvSpPr>
          <p:nvPr/>
        </p:nvSpPr>
        <p:spPr bwMode="auto">
          <a:xfrm>
            <a:off x="6607773" y="5018725"/>
            <a:ext cx="173751" cy="180068"/>
          </a:xfrm>
          <a:custGeom>
            <a:avLst/>
            <a:gdLst>
              <a:gd name="T0" fmla="*/ 2 w 88"/>
              <a:gd name="T1" fmla="*/ 24 h 92"/>
              <a:gd name="T2" fmla="*/ 0 w 88"/>
              <a:gd name="T3" fmla="*/ 15 h 92"/>
              <a:gd name="T4" fmla="*/ 15 w 88"/>
              <a:gd name="T5" fmla="*/ 0 h 92"/>
              <a:gd name="T6" fmla="*/ 27 w 88"/>
              <a:gd name="T7" fmla="*/ 5 h 92"/>
              <a:gd name="T8" fmla="*/ 2 w 88"/>
              <a:gd name="T9" fmla="*/ 24 h 92"/>
              <a:gd name="T10" fmla="*/ 64 w 88"/>
              <a:gd name="T11" fmla="*/ 48 h 92"/>
              <a:gd name="T12" fmla="*/ 44 w 88"/>
              <a:gd name="T13" fmla="*/ 48 h 92"/>
              <a:gd name="T14" fmla="*/ 44 w 88"/>
              <a:gd name="T15" fmla="*/ 20 h 92"/>
              <a:gd name="T16" fmla="*/ 40 w 88"/>
              <a:gd name="T17" fmla="*/ 20 h 92"/>
              <a:gd name="T18" fmla="*/ 40 w 88"/>
              <a:gd name="T19" fmla="*/ 48 h 92"/>
              <a:gd name="T20" fmla="*/ 40 w 88"/>
              <a:gd name="T21" fmla="*/ 52 h 92"/>
              <a:gd name="T22" fmla="*/ 44 w 88"/>
              <a:gd name="T23" fmla="*/ 52 h 92"/>
              <a:gd name="T24" fmla="*/ 64 w 88"/>
              <a:gd name="T25" fmla="*/ 52 h 92"/>
              <a:gd name="T26" fmla="*/ 64 w 88"/>
              <a:gd name="T27" fmla="*/ 48 h 92"/>
              <a:gd name="T28" fmla="*/ 40 w 88"/>
              <a:gd name="T29" fmla="*/ 84 h 92"/>
              <a:gd name="T30" fmla="*/ 44 w 88"/>
              <a:gd name="T31" fmla="*/ 84 h 92"/>
              <a:gd name="T32" fmla="*/ 44 w 88"/>
              <a:gd name="T33" fmla="*/ 80 h 92"/>
              <a:gd name="T34" fmla="*/ 40 w 88"/>
              <a:gd name="T35" fmla="*/ 80 h 92"/>
              <a:gd name="T36" fmla="*/ 40 w 88"/>
              <a:gd name="T37" fmla="*/ 84 h 92"/>
              <a:gd name="T38" fmla="*/ 12 w 88"/>
              <a:gd name="T39" fmla="*/ 48 h 92"/>
              <a:gd name="T40" fmla="*/ 8 w 88"/>
              <a:gd name="T41" fmla="*/ 48 h 92"/>
              <a:gd name="T42" fmla="*/ 8 w 88"/>
              <a:gd name="T43" fmla="*/ 52 h 92"/>
              <a:gd name="T44" fmla="*/ 12 w 88"/>
              <a:gd name="T45" fmla="*/ 52 h 92"/>
              <a:gd name="T46" fmla="*/ 12 w 88"/>
              <a:gd name="T47" fmla="*/ 48 h 92"/>
              <a:gd name="T48" fmla="*/ 72 w 88"/>
              <a:gd name="T49" fmla="*/ 52 h 92"/>
              <a:gd name="T50" fmla="*/ 76 w 88"/>
              <a:gd name="T51" fmla="*/ 52 h 92"/>
              <a:gd name="T52" fmla="*/ 76 w 88"/>
              <a:gd name="T53" fmla="*/ 48 h 92"/>
              <a:gd name="T54" fmla="*/ 72 w 88"/>
              <a:gd name="T55" fmla="*/ 48 h 92"/>
              <a:gd name="T56" fmla="*/ 72 w 88"/>
              <a:gd name="T57" fmla="*/ 52 h 92"/>
              <a:gd name="T58" fmla="*/ 84 w 88"/>
              <a:gd name="T59" fmla="*/ 50 h 92"/>
              <a:gd name="T60" fmla="*/ 42 w 88"/>
              <a:gd name="T61" fmla="*/ 92 h 92"/>
              <a:gd name="T62" fmla="*/ 0 w 88"/>
              <a:gd name="T63" fmla="*/ 50 h 92"/>
              <a:gd name="T64" fmla="*/ 42 w 88"/>
              <a:gd name="T65" fmla="*/ 8 h 92"/>
              <a:gd name="T66" fmla="*/ 84 w 88"/>
              <a:gd name="T67" fmla="*/ 50 h 92"/>
              <a:gd name="T68" fmla="*/ 85 w 88"/>
              <a:gd name="T69" fmla="*/ 24 h 92"/>
              <a:gd name="T70" fmla="*/ 61 w 88"/>
              <a:gd name="T71" fmla="*/ 5 h 92"/>
              <a:gd name="T72" fmla="*/ 73 w 88"/>
              <a:gd name="T73" fmla="*/ 0 h 92"/>
              <a:gd name="T74" fmla="*/ 88 w 88"/>
              <a:gd name="T75" fmla="*/ 15 h 92"/>
              <a:gd name="T76" fmla="*/ 85 w 88"/>
              <a:gd name="T77" fmla="*/ 24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88" h="92">
                <a:moveTo>
                  <a:pt x="2" y="24"/>
                </a:moveTo>
                <a:cubicBezTo>
                  <a:pt x="1" y="21"/>
                  <a:pt x="0" y="18"/>
                  <a:pt x="0" y="15"/>
                </a:cubicBezTo>
                <a:cubicBezTo>
                  <a:pt x="0" y="7"/>
                  <a:pt x="7" y="0"/>
                  <a:pt x="15" y="0"/>
                </a:cubicBezTo>
                <a:cubicBezTo>
                  <a:pt x="20" y="0"/>
                  <a:pt x="24" y="2"/>
                  <a:pt x="27" y="5"/>
                </a:cubicBezTo>
                <a:cubicBezTo>
                  <a:pt x="17" y="8"/>
                  <a:pt x="8" y="15"/>
                  <a:pt x="2" y="24"/>
                </a:cubicBezTo>
                <a:close/>
                <a:moveTo>
                  <a:pt x="64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4" y="20"/>
                  <a:pt x="44" y="20"/>
                  <a:pt x="44" y="20"/>
                </a:cubicBezTo>
                <a:cubicBezTo>
                  <a:pt x="40" y="20"/>
                  <a:pt x="40" y="20"/>
                  <a:pt x="40" y="20"/>
                </a:cubicBezTo>
                <a:cubicBezTo>
                  <a:pt x="40" y="48"/>
                  <a:pt x="40" y="48"/>
                  <a:pt x="40" y="48"/>
                </a:cubicBezTo>
                <a:cubicBezTo>
                  <a:pt x="40" y="52"/>
                  <a:pt x="40" y="52"/>
                  <a:pt x="40" y="52"/>
                </a:cubicBezTo>
                <a:cubicBezTo>
                  <a:pt x="44" y="52"/>
                  <a:pt x="44" y="52"/>
                  <a:pt x="44" y="52"/>
                </a:cubicBezTo>
                <a:cubicBezTo>
                  <a:pt x="64" y="52"/>
                  <a:pt x="64" y="52"/>
                  <a:pt x="64" y="52"/>
                </a:cubicBezTo>
                <a:lnTo>
                  <a:pt x="64" y="48"/>
                </a:lnTo>
                <a:close/>
                <a:moveTo>
                  <a:pt x="40" y="84"/>
                </a:moveTo>
                <a:cubicBezTo>
                  <a:pt x="44" y="84"/>
                  <a:pt x="44" y="84"/>
                  <a:pt x="44" y="84"/>
                </a:cubicBezTo>
                <a:cubicBezTo>
                  <a:pt x="44" y="80"/>
                  <a:pt x="44" y="80"/>
                  <a:pt x="44" y="80"/>
                </a:cubicBezTo>
                <a:cubicBezTo>
                  <a:pt x="40" y="80"/>
                  <a:pt x="40" y="80"/>
                  <a:pt x="40" y="80"/>
                </a:cubicBezTo>
                <a:lnTo>
                  <a:pt x="40" y="84"/>
                </a:lnTo>
                <a:close/>
                <a:moveTo>
                  <a:pt x="12" y="48"/>
                </a:moveTo>
                <a:cubicBezTo>
                  <a:pt x="8" y="48"/>
                  <a:pt x="8" y="48"/>
                  <a:pt x="8" y="48"/>
                </a:cubicBezTo>
                <a:cubicBezTo>
                  <a:pt x="8" y="52"/>
                  <a:pt x="8" y="52"/>
                  <a:pt x="8" y="52"/>
                </a:cubicBezTo>
                <a:cubicBezTo>
                  <a:pt x="12" y="52"/>
                  <a:pt x="12" y="52"/>
                  <a:pt x="12" y="52"/>
                </a:cubicBezTo>
                <a:lnTo>
                  <a:pt x="12" y="48"/>
                </a:lnTo>
                <a:close/>
                <a:moveTo>
                  <a:pt x="72" y="52"/>
                </a:moveTo>
                <a:cubicBezTo>
                  <a:pt x="76" y="52"/>
                  <a:pt x="76" y="52"/>
                  <a:pt x="76" y="52"/>
                </a:cubicBezTo>
                <a:cubicBezTo>
                  <a:pt x="76" y="48"/>
                  <a:pt x="76" y="48"/>
                  <a:pt x="76" y="48"/>
                </a:cubicBezTo>
                <a:cubicBezTo>
                  <a:pt x="72" y="48"/>
                  <a:pt x="72" y="48"/>
                  <a:pt x="72" y="48"/>
                </a:cubicBezTo>
                <a:lnTo>
                  <a:pt x="72" y="52"/>
                </a:lnTo>
                <a:close/>
                <a:moveTo>
                  <a:pt x="84" y="50"/>
                </a:moveTo>
                <a:cubicBezTo>
                  <a:pt x="84" y="73"/>
                  <a:pt x="65" y="92"/>
                  <a:pt x="42" y="92"/>
                </a:cubicBezTo>
                <a:cubicBezTo>
                  <a:pt x="19" y="92"/>
                  <a:pt x="0" y="73"/>
                  <a:pt x="0" y="50"/>
                </a:cubicBezTo>
                <a:cubicBezTo>
                  <a:pt x="0" y="27"/>
                  <a:pt x="19" y="8"/>
                  <a:pt x="42" y="8"/>
                </a:cubicBezTo>
                <a:cubicBezTo>
                  <a:pt x="65" y="8"/>
                  <a:pt x="84" y="27"/>
                  <a:pt x="84" y="50"/>
                </a:cubicBezTo>
                <a:close/>
                <a:moveTo>
                  <a:pt x="85" y="24"/>
                </a:moveTo>
                <a:cubicBezTo>
                  <a:pt x="80" y="15"/>
                  <a:pt x="71" y="8"/>
                  <a:pt x="61" y="5"/>
                </a:cubicBezTo>
                <a:cubicBezTo>
                  <a:pt x="64" y="2"/>
                  <a:pt x="68" y="0"/>
                  <a:pt x="73" y="0"/>
                </a:cubicBezTo>
                <a:cubicBezTo>
                  <a:pt x="81" y="0"/>
                  <a:pt x="88" y="7"/>
                  <a:pt x="88" y="15"/>
                </a:cubicBezTo>
                <a:cubicBezTo>
                  <a:pt x="88" y="18"/>
                  <a:pt x="87" y="21"/>
                  <a:pt x="85" y="2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2" name="Freeform 981"/>
          <p:cNvSpPr>
            <a:spLocks noEditPoints="1"/>
          </p:cNvSpPr>
          <p:nvPr/>
        </p:nvSpPr>
        <p:spPr bwMode="auto">
          <a:xfrm>
            <a:off x="6316043" y="5025043"/>
            <a:ext cx="167434" cy="167433"/>
          </a:xfrm>
          <a:custGeom>
            <a:avLst/>
            <a:gdLst>
              <a:gd name="T0" fmla="*/ 72 w 84"/>
              <a:gd name="T1" fmla="*/ 40 h 84"/>
              <a:gd name="T2" fmla="*/ 72 w 84"/>
              <a:gd name="T3" fmla="*/ 44 h 84"/>
              <a:gd name="T4" fmla="*/ 76 w 84"/>
              <a:gd name="T5" fmla="*/ 44 h 84"/>
              <a:gd name="T6" fmla="*/ 76 w 84"/>
              <a:gd name="T7" fmla="*/ 40 h 84"/>
              <a:gd name="T8" fmla="*/ 72 w 84"/>
              <a:gd name="T9" fmla="*/ 40 h 84"/>
              <a:gd name="T10" fmla="*/ 64 w 84"/>
              <a:gd name="T11" fmla="*/ 40 h 84"/>
              <a:gd name="T12" fmla="*/ 44 w 84"/>
              <a:gd name="T13" fmla="*/ 40 h 84"/>
              <a:gd name="T14" fmla="*/ 44 w 84"/>
              <a:gd name="T15" fmla="*/ 12 h 84"/>
              <a:gd name="T16" fmla="*/ 40 w 84"/>
              <a:gd name="T17" fmla="*/ 12 h 84"/>
              <a:gd name="T18" fmla="*/ 40 w 84"/>
              <a:gd name="T19" fmla="*/ 40 h 84"/>
              <a:gd name="T20" fmla="*/ 40 w 84"/>
              <a:gd name="T21" fmla="*/ 44 h 84"/>
              <a:gd name="T22" fmla="*/ 44 w 84"/>
              <a:gd name="T23" fmla="*/ 44 h 84"/>
              <a:gd name="T24" fmla="*/ 64 w 84"/>
              <a:gd name="T25" fmla="*/ 44 h 84"/>
              <a:gd name="T26" fmla="*/ 64 w 84"/>
              <a:gd name="T27" fmla="*/ 40 h 84"/>
              <a:gd name="T28" fmla="*/ 40 w 84"/>
              <a:gd name="T29" fmla="*/ 76 h 84"/>
              <a:gd name="T30" fmla="*/ 44 w 84"/>
              <a:gd name="T31" fmla="*/ 76 h 84"/>
              <a:gd name="T32" fmla="*/ 44 w 84"/>
              <a:gd name="T33" fmla="*/ 72 h 84"/>
              <a:gd name="T34" fmla="*/ 40 w 84"/>
              <a:gd name="T35" fmla="*/ 72 h 84"/>
              <a:gd name="T36" fmla="*/ 40 w 84"/>
              <a:gd name="T37" fmla="*/ 76 h 84"/>
              <a:gd name="T38" fmla="*/ 12 w 84"/>
              <a:gd name="T39" fmla="*/ 40 h 84"/>
              <a:gd name="T40" fmla="*/ 8 w 84"/>
              <a:gd name="T41" fmla="*/ 40 h 84"/>
              <a:gd name="T42" fmla="*/ 8 w 84"/>
              <a:gd name="T43" fmla="*/ 44 h 84"/>
              <a:gd name="T44" fmla="*/ 12 w 84"/>
              <a:gd name="T45" fmla="*/ 44 h 84"/>
              <a:gd name="T46" fmla="*/ 12 w 84"/>
              <a:gd name="T47" fmla="*/ 40 h 84"/>
              <a:gd name="T48" fmla="*/ 42 w 84"/>
              <a:gd name="T49" fmla="*/ 84 h 84"/>
              <a:gd name="T50" fmla="*/ 0 w 84"/>
              <a:gd name="T51" fmla="*/ 42 h 84"/>
              <a:gd name="T52" fmla="*/ 42 w 84"/>
              <a:gd name="T53" fmla="*/ 0 h 84"/>
              <a:gd name="T54" fmla="*/ 84 w 84"/>
              <a:gd name="T55" fmla="*/ 42 h 84"/>
              <a:gd name="T56" fmla="*/ 42 w 84"/>
              <a:gd name="T57" fmla="*/ 8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4" h="84">
                <a:moveTo>
                  <a:pt x="72" y="40"/>
                </a:moveTo>
                <a:cubicBezTo>
                  <a:pt x="72" y="44"/>
                  <a:pt x="72" y="44"/>
                  <a:pt x="72" y="44"/>
                </a:cubicBezTo>
                <a:cubicBezTo>
                  <a:pt x="76" y="44"/>
                  <a:pt x="76" y="44"/>
                  <a:pt x="76" y="44"/>
                </a:cubicBezTo>
                <a:cubicBezTo>
                  <a:pt x="76" y="40"/>
                  <a:pt x="76" y="40"/>
                  <a:pt x="76" y="40"/>
                </a:cubicBezTo>
                <a:lnTo>
                  <a:pt x="72" y="40"/>
                </a:lnTo>
                <a:close/>
                <a:moveTo>
                  <a:pt x="64" y="40"/>
                </a:moveTo>
                <a:cubicBezTo>
                  <a:pt x="44" y="40"/>
                  <a:pt x="44" y="40"/>
                  <a:pt x="44" y="40"/>
                </a:cubicBezTo>
                <a:cubicBezTo>
                  <a:pt x="44" y="12"/>
                  <a:pt x="44" y="12"/>
                  <a:pt x="44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40"/>
                  <a:pt x="40" y="40"/>
                  <a:pt x="40" y="40"/>
                </a:cubicBezTo>
                <a:cubicBezTo>
                  <a:pt x="40" y="44"/>
                  <a:pt x="40" y="44"/>
                  <a:pt x="4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64" y="44"/>
                  <a:pt x="64" y="44"/>
                  <a:pt x="64" y="44"/>
                </a:cubicBezTo>
                <a:lnTo>
                  <a:pt x="64" y="40"/>
                </a:lnTo>
                <a:close/>
                <a:moveTo>
                  <a:pt x="40" y="76"/>
                </a:moveTo>
                <a:cubicBezTo>
                  <a:pt x="44" y="76"/>
                  <a:pt x="44" y="76"/>
                  <a:pt x="44" y="76"/>
                </a:cubicBezTo>
                <a:cubicBezTo>
                  <a:pt x="44" y="72"/>
                  <a:pt x="44" y="72"/>
                  <a:pt x="44" y="72"/>
                </a:cubicBezTo>
                <a:cubicBezTo>
                  <a:pt x="40" y="72"/>
                  <a:pt x="40" y="72"/>
                  <a:pt x="40" y="72"/>
                </a:cubicBezTo>
                <a:lnTo>
                  <a:pt x="40" y="76"/>
                </a:lnTo>
                <a:close/>
                <a:moveTo>
                  <a:pt x="12" y="40"/>
                </a:moveTo>
                <a:cubicBezTo>
                  <a:pt x="8" y="40"/>
                  <a:pt x="8" y="40"/>
                  <a:pt x="8" y="40"/>
                </a:cubicBezTo>
                <a:cubicBezTo>
                  <a:pt x="8" y="44"/>
                  <a:pt x="8" y="44"/>
                  <a:pt x="8" y="44"/>
                </a:cubicBezTo>
                <a:cubicBezTo>
                  <a:pt x="12" y="44"/>
                  <a:pt x="12" y="44"/>
                  <a:pt x="12" y="44"/>
                </a:cubicBezTo>
                <a:lnTo>
                  <a:pt x="12" y="40"/>
                </a:lnTo>
                <a:close/>
                <a:moveTo>
                  <a:pt x="42" y="84"/>
                </a:moveTo>
                <a:cubicBezTo>
                  <a:pt x="19" y="84"/>
                  <a:pt x="0" y="65"/>
                  <a:pt x="0" y="42"/>
                </a:cubicBezTo>
                <a:cubicBezTo>
                  <a:pt x="0" y="19"/>
                  <a:pt x="19" y="0"/>
                  <a:pt x="42" y="0"/>
                </a:cubicBezTo>
                <a:cubicBezTo>
                  <a:pt x="65" y="0"/>
                  <a:pt x="84" y="19"/>
                  <a:pt x="84" y="42"/>
                </a:cubicBezTo>
                <a:cubicBezTo>
                  <a:pt x="84" y="65"/>
                  <a:pt x="65" y="84"/>
                  <a:pt x="42" y="8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3" name="Freeform 982"/>
          <p:cNvSpPr>
            <a:spLocks noEditPoints="1"/>
          </p:cNvSpPr>
          <p:nvPr/>
        </p:nvSpPr>
        <p:spPr bwMode="auto">
          <a:xfrm>
            <a:off x="6025436" y="5006088"/>
            <a:ext cx="199024" cy="205342"/>
          </a:xfrm>
          <a:custGeom>
            <a:avLst/>
            <a:gdLst>
              <a:gd name="T0" fmla="*/ 15 w 63"/>
              <a:gd name="T1" fmla="*/ 10 h 65"/>
              <a:gd name="T2" fmla="*/ 48 w 63"/>
              <a:gd name="T3" fmla="*/ 0 h 65"/>
              <a:gd name="T4" fmla="*/ 48 w 63"/>
              <a:gd name="T5" fmla="*/ 10 h 65"/>
              <a:gd name="T6" fmla="*/ 48 w 63"/>
              <a:gd name="T7" fmla="*/ 37 h 65"/>
              <a:gd name="T8" fmla="*/ 53 w 63"/>
              <a:gd name="T9" fmla="*/ 37 h 65"/>
              <a:gd name="T10" fmla="*/ 46 w 63"/>
              <a:gd name="T11" fmla="*/ 35 h 65"/>
              <a:gd name="T12" fmla="*/ 53 w 63"/>
              <a:gd name="T13" fmla="*/ 25 h 65"/>
              <a:gd name="T14" fmla="*/ 53 w 63"/>
              <a:gd name="T15" fmla="*/ 30 h 65"/>
              <a:gd name="T16" fmla="*/ 46 w 63"/>
              <a:gd name="T17" fmla="*/ 32 h 65"/>
              <a:gd name="T18" fmla="*/ 56 w 63"/>
              <a:gd name="T19" fmla="*/ 32 h 65"/>
              <a:gd name="T20" fmla="*/ 35 w 63"/>
              <a:gd name="T21" fmla="*/ 55 h 65"/>
              <a:gd name="T22" fmla="*/ 43 w 63"/>
              <a:gd name="T23" fmla="*/ 57 h 65"/>
              <a:gd name="T24" fmla="*/ 43 w 63"/>
              <a:gd name="T25" fmla="*/ 47 h 65"/>
              <a:gd name="T26" fmla="*/ 35 w 63"/>
              <a:gd name="T27" fmla="*/ 37 h 65"/>
              <a:gd name="T28" fmla="*/ 41 w 63"/>
              <a:gd name="T29" fmla="*/ 37 h 65"/>
              <a:gd name="T30" fmla="*/ 33 w 63"/>
              <a:gd name="T31" fmla="*/ 35 h 65"/>
              <a:gd name="T32" fmla="*/ 41 w 63"/>
              <a:gd name="T33" fmla="*/ 25 h 65"/>
              <a:gd name="T34" fmla="*/ 41 w 63"/>
              <a:gd name="T35" fmla="*/ 30 h 65"/>
              <a:gd name="T36" fmla="*/ 33 w 63"/>
              <a:gd name="T37" fmla="*/ 32 h 65"/>
              <a:gd name="T38" fmla="*/ 43 w 63"/>
              <a:gd name="T39" fmla="*/ 32 h 65"/>
              <a:gd name="T40" fmla="*/ 23 w 63"/>
              <a:gd name="T41" fmla="*/ 55 h 65"/>
              <a:gd name="T42" fmla="*/ 30 w 63"/>
              <a:gd name="T43" fmla="*/ 57 h 65"/>
              <a:gd name="T44" fmla="*/ 30 w 63"/>
              <a:gd name="T45" fmla="*/ 47 h 65"/>
              <a:gd name="T46" fmla="*/ 23 w 63"/>
              <a:gd name="T47" fmla="*/ 37 h 65"/>
              <a:gd name="T48" fmla="*/ 28 w 63"/>
              <a:gd name="T49" fmla="*/ 37 h 65"/>
              <a:gd name="T50" fmla="*/ 20 w 63"/>
              <a:gd name="T51" fmla="*/ 35 h 65"/>
              <a:gd name="T52" fmla="*/ 28 w 63"/>
              <a:gd name="T53" fmla="*/ 25 h 65"/>
              <a:gd name="T54" fmla="*/ 28 w 63"/>
              <a:gd name="T55" fmla="*/ 30 h 65"/>
              <a:gd name="T56" fmla="*/ 20 w 63"/>
              <a:gd name="T57" fmla="*/ 32 h 65"/>
              <a:gd name="T58" fmla="*/ 30 w 63"/>
              <a:gd name="T59" fmla="*/ 32 h 65"/>
              <a:gd name="T60" fmla="*/ 10 w 63"/>
              <a:gd name="T61" fmla="*/ 55 h 65"/>
              <a:gd name="T62" fmla="*/ 18 w 63"/>
              <a:gd name="T63" fmla="*/ 57 h 65"/>
              <a:gd name="T64" fmla="*/ 18 w 63"/>
              <a:gd name="T65" fmla="*/ 47 h 65"/>
              <a:gd name="T66" fmla="*/ 10 w 63"/>
              <a:gd name="T67" fmla="*/ 37 h 65"/>
              <a:gd name="T68" fmla="*/ 15 w 63"/>
              <a:gd name="T69" fmla="*/ 37 h 65"/>
              <a:gd name="T70" fmla="*/ 8 w 63"/>
              <a:gd name="T71" fmla="*/ 35 h 65"/>
              <a:gd name="T72" fmla="*/ 15 w 63"/>
              <a:gd name="T73" fmla="*/ 25 h 65"/>
              <a:gd name="T74" fmla="*/ 15 w 63"/>
              <a:gd name="T75" fmla="*/ 30 h 65"/>
              <a:gd name="T76" fmla="*/ 8 w 63"/>
              <a:gd name="T77" fmla="*/ 32 h 65"/>
              <a:gd name="T78" fmla="*/ 18 w 63"/>
              <a:gd name="T79" fmla="*/ 32 h 65"/>
              <a:gd name="T80" fmla="*/ 5 w 63"/>
              <a:gd name="T81" fmla="*/ 60 h 65"/>
              <a:gd name="T82" fmla="*/ 0 w 63"/>
              <a:gd name="T83" fmla="*/ 65 h 65"/>
              <a:gd name="T84" fmla="*/ 8 w 63"/>
              <a:gd name="T85" fmla="*/ 12 h 65"/>
              <a:gd name="T86" fmla="*/ 46 w 63"/>
              <a:gd name="T87" fmla="*/ 5 h 65"/>
              <a:gd name="T88" fmla="*/ 56 w 63"/>
              <a:gd name="T89" fmla="*/ 5 h 65"/>
              <a:gd name="T90" fmla="*/ 0 w 63"/>
              <a:gd name="T91" fmla="*/ 65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63" h="65">
                <a:moveTo>
                  <a:pt x="10" y="0"/>
                </a:moveTo>
                <a:lnTo>
                  <a:pt x="15" y="0"/>
                </a:lnTo>
                <a:lnTo>
                  <a:pt x="15" y="10"/>
                </a:lnTo>
                <a:lnTo>
                  <a:pt x="10" y="10"/>
                </a:lnTo>
                <a:lnTo>
                  <a:pt x="10" y="0"/>
                </a:lnTo>
                <a:close/>
                <a:moveTo>
                  <a:pt x="48" y="0"/>
                </a:moveTo>
                <a:lnTo>
                  <a:pt x="53" y="0"/>
                </a:lnTo>
                <a:lnTo>
                  <a:pt x="53" y="10"/>
                </a:lnTo>
                <a:lnTo>
                  <a:pt x="48" y="10"/>
                </a:lnTo>
                <a:lnTo>
                  <a:pt x="48" y="0"/>
                </a:lnTo>
                <a:close/>
                <a:moveTo>
                  <a:pt x="53" y="37"/>
                </a:moveTo>
                <a:lnTo>
                  <a:pt x="48" y="37"/>
                </a:lnTo>
                <a:lnTo>
                  <a:pt x="48" y="42"/>
                </a:lnTo>
                <a:lnTo>
                  <a:pt x="53" y="42"/>
                </a:lnTo>
                <a:lnTo>
                  <a:pt x="53" y="37"/>
                </a:lnTo>
                <a:close/>
                <a:moveTo>
                  <a:pt x="56" y="45"/>
                </a:moveTo>
                <a:lnTo>
                  <a:pt x="46" y="45"/>
                </a:lnTo>
                <a:lnTo>
                  <a:pt x="46" y="35"/>
                </a:lnTo>
                <a:lnTo>
                  <a:pt x="56" y="35"/>
                </a:lnTo>
                <a:lnTo>
                  <a:pt x="56" y="45"/>
                </a:lnTo>
                <a:close/>
                <a:moveTo>
                  <a:pt x="53" y="25"/>
                </a:moveTo>
                <a:lnTo>
                  <a:pt x="48" y="25"/>
                </a:lnTo>
                <a:lnTo>
                  <a:pt x="48" y="30"/>
                </a:lnTo>
                <a:lnTo>
                  <a:pt x="53" y="30"/>
                </a:lnTo>
                <a:lnTo>
                  <a:pt x="53" y="25"/>
                </a:lnTo>
                <a:close/>
                <a:moveTo>
                  <a:pt x="56" y="32"/>
                </a:moveTo>
                <a:lnTo>
                  <a:pt x="46" y="32"/>
                </a:lnTo>
                <a:lnTo>
                  <a:pt x="46" y="22"/>
                </a:lnTo>
                <a:lnTo>
                  <a:pt x="56" y="22"/>
                </a:lnTo>
                <a:lnTo>
                  <a:pt x="56" y="32"/>
                </a:lnTo>
                <a:close/>
                <a:moveTo>
                  <a:pt x="41" y="50"/>
                </a:moveTo>
                <a:lnTo>
                  <a:pt x="35" y="50"/>
                </a:lnTo>
                <a:lnTo>
                  <a:pt x="35" y="55"/>
                </a:lnTo>
                <a:lnTo>
                  <a:pt x="41" y="55"/>
                </a:lnTo>
                <a:lnTo>
                  <a:pt x="41" y="50"/>
                </a:lnTo>
                <a:close/>
                <a:moveTo>
                  <a:pt x="43" y="57"/>
                </a:moveTo>
                <a:lnTo>
                  <a:pt x="33" y="57"/>
                </a:lnTo>
                <a:lnTo>
                  <a:pt x="33" y="47"/>
                </a:lnTo>
                <a:lnTo>
                  <a:pt x="43" y="47"/>
                </a:lnTo>
                <a:lnTo>
                  <a:pt x="43" y="57"/>
                </a:lnTo>
                <a:close/>
                <a:moveTo>
                  <a:pt x="41" y="37"/>
                </a:moveTo>
                <a:lnTo>
                  <a:pt x="35" y="37"/>
                </a:lnTo>
                <a:lnTo>
                  <a:pt x="35" y="42"/>
                </a:lnTo>
                <a:lnTo>
                  <a:pt x="41" y="42"/>
                </a:lnTo>
                <a:lnTo>
                  <a:pt x="41" y="37"/>
                </a:lnTo>
                <a:close/>
                <a:moveTo>
                  <a:pt x="43" y="45"/>
                </a:moveTo>
                <a:lnTo>
                  <a:pt x="33" y="45"/>
                </a:lnTo>
                <a:lnTo>
                  <a:pt x="33" y="35"/>
                </a:lnTo>
                <a:lnTo>
                  <a:pt x="43" y="35"/>
                </a:lnTo>
                <a:lnTo>
                  <a:pt x="43" y="45"/>
                </a:lnTo>
                <a:close/>
                <a:moveTo>
                  <a:pt x="41" y="25"/>
                </a:moveTo>
                <a:lnTo>
                  <a:pt x="35" y="25"/>
                </a:lnTo>
                <a:lnTo>
                  <a:pt x="35" y="30"/>
                </a:lnTo>
                <a:lnTo>
                  <a:pt x="41" y="30"/>
                </a:lnTo>
                <a:lnTo>
                  <a:pt x="41" y="25"/>
                </a:lnTo>
                <a:close/>
                <a:moveTo>
                  <a:pt x="43" y="32"/>
                </a:moveTo>
                <a:lnTo>
                  <a:pt x="33" y="32"/>
                </a:lnTo>
                <a:lnTo>
                  <a:pt x="33" y="22"/>
                </a:lnTo>
                <a:lnTo>
                  <a:pt x="43" y="22"/>
                </a:lnTo>
                <a:lnTo>
                  <a:pt x="43" y="32"/>
                </a:lnTo>
                <a:close/>
                <a:moveTo>
                  <a:pt x="28" y="50"/>
                </a:moveTo>
                <a:lnTo>
                  <a:pt x="23" y="50"/>
                </a:lnTo>
                <a:lnTo>
                  <a:pt x="23" y="55"/>
                </a:lnTo>
                <a:lnTo>
                  <a:pt x="28" y="55"/>
                </a:lnTo>
                <a:lnTo>
                  <a:pt x="28" y="50"/>
                </a:lnTo>
                <a:close/>
                <a:moveTo>
                  <a:pt x="30" y="57"/>
                </a:moveTo>
                <a:lnTo>
                  <a:pt x="20" y="57"/>
                </a:lnTo>
                <a:lnTo>
                  <a:pt x="20" y="47"/>
                </a:lnTo>
                <a:lnTo>
                  <a:pt x="30" y="47"/>
                </a:lnTo>
                <a:lnTo>
                  <a:pt x="30" y="57"/>
                </a:lnTo>
                <a:close/>
                <a:moveTo>
                  <a:pt x="28" y="37"/>
                </a:moveTo>
                <a:lnTo>
                  <a:pt x="23" y="37"/>
                </a:lnTo>
                <a:lnTo>
                  <a:pt x="23" y="42"/>
                </a:lnTo>
                <a:lnTo>
                  <a:pt x="28" y="42"/>
                </a:lnTo>
                <a:lnTo>
                  <a:pt x="28" y="37"/>
                </a:lnTo>
                <a:close/>
                <a:moveTo>
                  <a:pt x="30" y="45"/>
                </a:moveTo>
                <a:lnTo>
                  <a:pt x="20" y="45"/>
                </a:lnTo>
                <a:lnTo>
                  <a:pt x="20" y="35"/>
                </a:lnTo>
                <a:lnTo>
                  <a:pt x="30" y="35"/>
                </a:lnTo>
                <a:lnTo>
                  <a:pt x="30" y="45"/>
                </a:lnTo>
                <a:close/>
                <a:moveTo>
                  <a:pt x="28" y="25"/>
                </a:moveTo>
                <a:lnTo>
                  <a:pt x="23" y="25"/>
                </a:lnTo>
                <a:lnTo>
                  <a:pt x="23" y="30"/>
                </a:lnTo>
                <a:lnTo>
                  <a:pt x="28" y="30"/>
                </a:lnTo>
                <a:lnTo>
                  <a:pt x="28" y="25"/>
                </a:lnTo>
                <a:close/>
                <a:moveTo>
                  <a:pt x="30" y="32"/>
                </a:moveTo>
                <a:lnTo>
                  <a:pt x="20" y="32"/>
                </a:lnTo>
                <a:lnTo>
                  <a:pt x="20" y="22"/>
                </a:lnTo>
                <a:lnTo>
                  <a:pt x="30" y="22"/>
                </a:lnTo>
                <a:lnTo>
                  <a:pt x="30" y="32"/>
                </a:lnTo>
                <a:close/>
                <a:moveTo>
                  <a:pt x="15" y="50"/>
                </a:moveTo>
                <a:lnTo>
                  <a:pt x="10" y="50"/>
                </a:lnTo>
                <a:lnTo>
                  <a:pt x="10" y="55"/>
                </a:lnTo>
                <a:lnTo>
                  <a:pt x="15" y="55"/>
                </a:lnTo>
                <a:lnTo>
                  <a:pt x="15" y="50"/>
                </a:lnTo>
                <a:close/>
                <a:moveTo>
                  <a:pt x="18" y="57"/>
                </a:moveTo>
                <a:lnTo>
                  <a:pt x="8" y="57"/>
                </a:lnTo>
                <a:lnTo>
                  <a:pt x="8" y="47"/>
                </a:lnTo>
                <a:lnTo>
                  <a:pt x="18" y="47"/>
                </a:lnTo>
                <a:lnTo>
                  <a:pt x="18" y="57"/>
                </a:lnTo>
                <a:close/>
                <a:moveTo>
                  <a:pt x="15" y="37"/>
                </a:moveTo>
                <a:lnTo>
                  <a:pt x="10" y="37"/>
                </a:lnTo>
                <a:lnTo>
                  <a:pt x="10" y="42"/>
                </a:lnTo>
                <a:lnTo>
                  <a:pt x="15" y="42"/>
                </a:lnTo>
                <a:lnTo>
                  <a:pt x="15" y="37"/>
                </a:lnTo>
                <a:close/>
                <a:moveTo>
                  <a:pt x="18" y="45"/>
                </a:moveTo>
                <a:lnTo>
                  <a:pt x="8" y="45"/>
                </a:lnTo>
                <a:lnTo>
                  <a:pt x="8" y="35"/>
                </a:lnTo>
                <a:lnTo>
                  <a:pt x="18" y="35"/>
                </a:lnTo>
                <a:lnTo>
                  <a:pt x="18" y="45"/>
                </a:lnTo>
                <a:close/>
                <a:moveTo>
                  <a:pt x="15" y="25"/>
                </a:moveTo>
                <a:lnTo>
                  <a:pt x="10" y="25"/>
                </a:lnTo>
                <a:lnTo>
                  <a:pt x="10" y="30"/>
                </a:lnTo>
                <a:lnTo>
                  <a:pt x="15" y="30"/>
                </a:lnTo>
                <a:lnTo>
                  <a:pt x="15" y="25"/>
                </a:lnTo>
                <a:close/>
                <a:moveTo>
                  <a:pt x="18" y="32"/>
                </a:moveTo>
                <a:lnTo>
                  <a:pt x="8" y="32"/>
                </a:lnTo>
                <a:lnTo>
                  <a:pt x="8" y="22"/>
                </a:lnTo>
                <a:lnTo>
                  <a:pt x="18" y="22"/>
                </a:lnTo>
                <a:lnTo>
                  <a:pt x="18" y="32"/>
                </a:lnTo>
                <a:close/>
                <a:moveTo>
                  <a:pt x="58" y="20"/>
                </a:moveTo>
                <a:lnTo>
                  <a:pt x="5" y="20"/>
                </a:lnTo>
                <a:lnTo>
                  <a:pt x="5" y="60"/>
                </a:lnTo>
                <a:lnTo>
                  <a:pt x="58" y="60"/>
                </a:lnTo>
                <a:lnTo>
                  <a:pt x="58" y="20"/>
                </a:lnTo>
                <a:close/>
                <a:moveTo>
                  <a:pt x="0" y="65"/>
                </a:moveTo>
                <a:lnTo>
                  <a:pt x="0" y="5"/>
                </a:lnTo>
                <a:lnTo>
                  <a:pt x="8" y="5"/>
                </a:lnTo>
                <a:lnTo>
                  <a:pt x="8" y="12"/>
                </a:lnTo>
                <a:lnTo>
                  <a:pt x="18" y="12"/>
                </a:lnTo>
                <a:lnTo>
                  <a:pt x="18" y="5"/>
                </a:lnTo>
                <a:lnTo>
                  <a:pt x="46" y="5"/>
                </a:lnTo>
                <a:lnTo>
                  <a:pt x="46" y="12"/>
                </a:lnTo>
                <a:lnTo>
                  <a:pt x="56" y="12"/>
                </a:lnTo>
                <a:lnTo>
                  <a:pt x="56" y="5"/>
                </a:lnTo>
                <a:lnTo>
                  <a:pt x="63" y="5"/>
                </a:lnTo>
                <a:lnTo>
                  <a:pt x="63" y="65"/>
                </a:lnTo>
                <a:lnTo>
                  <a:pt x="0" y="6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4" name="Freeform 983"/>
          <p:cNvSpPr>
            <a:spLocks noEditPoints="1"/>
          </p:cNvSpPr>
          <p:nvPr/>
        </p:nvSpPr>
        <p:spPr bwMode="auto">
          <a:xfrm>
            <a:off x="5726968" y="5006088"/>
            <a:ext cx="199024" cy="205342"/>
          </a:xfrm>
          <a:custGeom>
            <a:avLst/>
            <a:gdLst>
              <a:gd name="T0" fmla="*/ 24 w 100"/>
              <a:gd name="T1" fmla="*/ 0 h 104"/>
              <a:gd name="T2" fmla="*/ 16 w 100"/>
              <a:gd name="T3" fmla="*/ 16 h 104"/>
              <a:gd name="T4" fmla="*/ 76 w 100"/>
              <a:gd name="T5" fmla="*/ 0 h 104"/>
              <a:gd name="T6" fmla="*/ 84 w 100"/>
              <a:gd name="T7" fmla="*/ 16 h 104"/>
              <a:gd name="T8" fmla="*/ 76 w 100"/>
              <a:gd name="T9" fmla="*/ 0 h 104"/>
              <a:gd name="T10" fmla="*/ 45 w 100"/>
              <a:gd name="T11" fmla="*/ 79 h 104"/>
              <a:gd name="T12" fmla="*/ 36 w 100"/>
              <a:gd name="T13" fmla="*/ 79 h 104"/>
              <a:gd name="T14" fmla="*/ 30 w 100"/>
              <a:gd name="T15" fmla="*/ 75 h 104"/>
              <a:gd name="T16" fmla="*/ 28 w 100"/>
              <a:gd name="T17" fmla="*/ 70 h 104"/>
              <a:gd name="T18" fmla="*/ 36 w 100"/>
              <a:gd name="T19" fmla="*/ 68 h 104"/>
              <a:gd name="T20" fmla="*/ 40 w 100"/>
              <a:gd name="T21" fmla="*/ 73 h 104"/>
              <a:gd name="T22" fmla="*/ 44 w 100"/>
              <a:gd name="T23" fmla="*/ 69 h 104"/>
              <a:gd name="T24" fmla="*/ 43 w 100"/>
              <a:gd name="T25" fmla="*/ 67 h 104"/>
              <a:gd name="T26" fmla="*/ 41 w 100"/>
              <a:gd name="T27" fmla="*/ 65 h 104"/>
              <a:gd name="T28" fmla="*/ 40 w 100"/>
              <a:gd name="T29" fmla="*/ 66 h 104"/>
              <a:gd name="T30" fmla="*/ 41 w 100"/>
              <a:gd name="T31" fmla="*/ 61 h 104"/>
              <a:gd name="T32" fmla="*/ 43 w 100"/>
              <a:gd name="T33" fmla="*/ 57 h 104"/>
              <a:gd name="T34" fmla="*/ 40 w 100"/>
              <a:gd name="T35" fmla="*/ 54 h 104"/>
              <a:gd name="T36" fmla="*/ 37 w 100"/>
              <a:gd name="T37" fmla="*/ 59 h 104"/>
              <a:gd name="T38" fmla="*/ 31 w 100"/>
              <a:gd name="T39" fmla="*/ 54 h 104"/>
              <a:gd name="T40" fmla="*/ 37 w 100"/>
              <a:gd name="T41" fmla="*/ 49 h 104"/>
              <a:gd name="T42" fmla="*/ 45 w 100"/>
              <a:gd name="T43" fmla="*/ 49 h 104"/>
              <a:gd name="T44" fmla="*/ 50 w 100"/>
              <a:gd name="T45" fmla="*/ 53 h 104"/>
              <a:gd name="T46" fmla="*/ 50 w 100"/>
              <a:gd name="T47" fmla="*/ 60 h 104"/>
              <a:gd name="T48" fmla="*/ 49 w 100"/>
              <a:gd name="T49" fmla="*/ 64 h 104"/>
              <a:gd name="T50" fmla="*/ 52 w 100"/>
              <a:gd name="T51" fmla="*/ 68 h 104"/>
              <a:gd name="T52" fmla="*/ 51 w 100"/>
              <a:gd name="T53" fmla="*/ 74 h 104"/>
              <a:gd name="T54" fmla="*/ 60 w 100"/>
              <a:gd name="T55" fmla="*/ 56 h 104"/>
              <a:gd name="T56" fmla="*/ 56 w 100"/>
              <a:gd name="T57" fmla="*/ 48 h 104"/>
              <a:gd name="T58" fmla="*/ 68 w 100"/>
              <a:gd name="T59" fmla="*/ 79 h 104"/>
              <a:gd name="T60" fmla="*/ 60 w 100"/>
              <a:gd name="T61" fmla="*/ 56 h 104"/>
              <a:gd name="T62" fmla="*/ 8 w 100"/>
              <a:gd name="T63" fmla="*/ 96 h 104"/>
              <a:gd name="T64" fmla="*/ 92 w 100"/>
              <a:gd name="T65" fmla="*/ 32 h 104"/>
              <a:gd name="T66" fmla="*/ 0 w 100"/>
              <a:gd name="T67" fmla="*/ 104 h 104"/>
              <a:gd name="T68" fmla="*/ 12 w 100"/>
              <a:gd name="T69" fmla="*/ 8 h 104"/>
              <a:gd name="T70" fmla="*/ 28 w 100"/>
              <a:gd name="T71" fmla="*/ 20 h 104"/>
              <a:gd name="T72" fmla="*/ 72 w 100"/>
              <a:gd name="T73" fmla="*/ 8 h 104"/>
              <a:gd name="T74" fmla="*/ 88 w 100"/>
              <a:gd name="T75" fmla="*/ 20 h 104"/>
              <a:gd name="T76" fmla="*/ 100 w 100"/>
              <a:gd name="T77" fmla="*/ 8 h 104"/>
              <a:gd name="T78" fmla="*/ 0 w 100"/>
              <a:gd name="T79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0" h="104">
                <a:moveTo>
                  <a:pt x="16" y="0"/>
                </a:moveTo>
                <a:cubicBezTo>
                  <a:pt x="24" y="0"/>
                  <a:pt x="24" y="0"/>
                  <a:pt x="24" y="0"/>
                </a:cubicBezTo>
                <a:cubicBezTo>
                  <a:pt x="24" y="16"/>
                  <a:pt x="24" y="16"/>
                  <a:pt x="24" y="16"/>
                </a:cubicBezTo>
                <a:cubicBezTo>
                  <a:pt x="16" y="16"/>
                  <a:pt x="16" y="16"/>
                  <a:pt x="16" y="16"/>
                </a:cubicBezTo>
                <a:lnTo>
                  <a:pt x="16" y="0"/>
                </a:lnTo>
                <a:close/>
                <a:moveTo>
                  <a:pt x="76" y="0"/>
                </a:moveTo>
                <a:cubicBezTo>
                  <a:pt x="84" y="0"/>
                  <a:pt x="84" y="0"/>
                  <a:pt x="84" y="0"/>
                </a:cubicBezTo>
                <a:cubicBezTo>
                  <a:pt x="84" y="16"/>
                  <a:pt x="84" y="16"/>
                  <a:pt x="84" y="16"/>
                </a:cubicBezTo>
                <a:cubicBezTo>
                  <a:pt x="76" y="16"/>
                  <a:pt x="76" y="16"/>
                  <a:pt x="76" y="16"/>
                </a:cubicBezTo>
                <a:lnTo>
                  <a:pt x="76" y="0"/>
                </a:lnTo>
                <a:close/>
                <a:moveTo>
                  <a:pt x="49" y="78"/>
                </a:moveTo>
                <a:cubicBezTo>
                  <a:pt x="48" y="78"/>
                  <a:pt x="46" y="79"/>
                  <a:pt x="45" y="79"/>
                </a:cubicBezTo>
                <a:cubicBezTo>
                  <a:pt x="43" y="80"/>
                  <a:pt x="42" y="80"/>
                  <a:pt x="40" y="80"/>
                </a:cubicBezTo>
                <a:cubicBezTo>
                  <a:pt x="39" y="80"/>
                  <a:pt x="37" y="80"/>
                  <a:pt x="36" y="79"/>
                </a:cubicBezTo>
                <a:cubicBezTo>
                  <a:pt x="34" y="79"/>
                  <a:pt x="33" y="78"/>
                  <a:pt x="31" y="77"/>
                </a:cubicBezTo>
                <a:cubicBezTo>
                  <a:pt x="31" y="76"/>
                  <a:pt x="31" y="76"/>
                  <a:pt x="30" y="75"/>
                </a:cubicBezTo>
                <a:cubicBezTo>
                  <a:pt x="30" y="75"/>
                  <a:pt x="29" y="74"/>
                  <a:pt x="29" y="73"/>
                </a:cubicBezTo>
                <a:cubicBezTo>
                  <a:pt x="29" y="73"/>
                  <a:pt x="28" y="71"/>
                  <a:pt x="28" y="70"/>
                </a:cubicBezTo>
                <a:cubicBezTo>
                  <a:pt x="28" y="70"/>
                  <a:pt x="28" y="69"/>
                  <a:pt x="28" y="68"/>
                </a:cubicBezTo>
                <a:cubicBezTo>
                  <a:pt x="36" y="68"/>
                  <a:pt x="36" y="68"/>
                  <a:pt x="36" y="68"/>
                </a:cubicBezTo>
                <a:cubicBezTo>
                  <a:pt x="36" y="69"/>
                  <a:pt x="36" y="71"/>
                  <a:pt x="37" y="72"/>
                </a:cubicBezTo>
                <a:cubicBezTo>
                  <a:pt x="38" y="73"/>
                  <a:pt x="39" y="73"/>
                  <a:pt x="40" y="73"/>
                </a:cubicBezTo>
                <a:cubicBezTo>
                  <a:pt x="41" y="73"/>
                  <a:pt x="42" y="73"/>
                  <a:pt x="43" y="72"/>
                </a:cubicBezTo>
                <a:cubicBezTo>
                  <a:pt x="44" y="72"/>
                  <a:pt x="44" y="71"/>
                  <a:pt x="44" y="69"/>
                </a:cubicBezTo>
                <a:cubicBezTo>
                  <a:pt x="44" y="69"/>
                  <a:pt x="44" y="68"/>
                  <a:pt x="44" y="68"/>
                </a:cubicBezTo>
                <a:cubicBezTo>
                  <a:pt x="44" y="67"/>
                  <a:pt x="44" y="67"/>
                  <a:pt x="43" y="67"/>
                </a:cubicBezTo>
                <a:cubicBezTo>
                  <a:pt x="43" y="66"/>
                  <a:pt x="42" y="66"/>
                  <a:pt x="42" y="66"/>
                </a:cubicBezTo>
                <a:cubicBezTo>
                  <a:pt x="41" y="66"/>
                  <a:pt x="42" y="65"/>
                  <a:pt x="41" y="65"/>
                </a:cubicBezTo>
                <a:cubicBezTo>
                  <a:pt x="41" y="65"/>
                  <a:pt x="41" y="65"/>
                  <a:pt x="40" y="66"/>
                </a:cubicBezTo>
                <a:cubicBezTo>
                  <a:pt x="40" y="66"/>
                  <a:pt x="40" y="66"/>
                  <a:pt x="40" y="66"/>
                </a:cubicBezTo>
                <a:cubicBezTo>
                  <a:pt x="40" y="61"/>
                  <a:pt x="40" y="61"/>
                  <a:pt x="40" y="61"/>
                </a:cubicBezTo>
                <a:cubicBezTo>
                  <a:pt x="41" y="61"/>
                  <a:pt x="41" y="61"/>
                  <a:pt x="41" y="61"/>
                </a:cubicBezTo>
                <a:cubicBezTo>
                  <a:pt x="42" y="61"/>
                  <a:pt x="42" y="60"/>
                  <a:pt x="42" y="60"/>
                </a:cubicBezTo>
                <a:cubicBezTo>
                  <a:pt x="43" y="59"/>
                  <a:pt x="43" y="58"/>
                  <a:pt x="43" y="57"/>
                </a:cubicBezTo>
                <a:cubicBezTo>
                  <a:pt x="43" y="56"/>
                  <a:pt x="43" y="56"/>
                  <a:pt x="42" y="55"/>
                </a:cubicBezTo>
                <a:cubicBezTo>
                  <a:pt x="42" y="55"/>
                  <a:pt x="41" y="54"/>
                  <a:pt x="40" y="54"/>
                </a:cubicBezTo>
                <a:cubicBezTo>
                  <a:pt x="39" y="54"/>
                  <a:pt x="38" y="55"/>
                  <a:pt x="38" y="55"/>
                </a:cubicBezTo>
                <a:cubicBezTo>
                  <a:pt x="37" y="56"/>
                  <a:pt x="37" y="58"/>
                  <a:pt x="37" y="59"/>
                </a:cubicBezTo>
                <a:cubicBezTo>
                  <a:pt x="30" y="59"/>
                  <a:pt x="30" y="59"/>
                  <a:pt x="30" y="59"/>
                </a:cubicBezTo>
                <a:cubicBezTo>
                  <a:pt x="30" y="58"/>
                  <a:pt x="30" y="55"/>
                  <a:pt x="31" y="54"/>
                </a:cubicBezTo>
                <a:cubicBezTo>
                  <a:pt x="31" y="52"/>
                  <a:pt x="32" y="51"/>
                  <a:pt x="33" y="51"/>
                </a:cubicBezTo>
                <a:cubicBezTo>
                  <a:pt x="34" y="50"/>
                  <a:pt x="35" y="49"/>
                  <a:pt x="37" y="49"/>
                </a:cubicBezTo>
                <a:cubicBezTo>
                  <a:pt x="38" y="48"/>
                  <a:pt x="39" y="48"/>
                  <a:pt x="41" y="48"/>
                </a:cubicBezTo>
                <a:cubicBezTo>
                  <a:pt x="42" y="48"/>
                  <a:pt x="43" y="48"/>
                  <a:pt x="45" y="49"/>
                </a:cubicBezTo>
                <a:cubicBezTo>
                  <a:pt x="46" y="49"/>
                  <a:pt x="47" y="49"/>
                  <a:pt x="48" y="50"/>
                </a:cubicBezTo>
                <a:cubicBezTo>
                  <a:pt x="49" y="51"/>
                  <a:pt x="49" y="52"/>
                  <a:pt x="50" y="53"/>
                </a:cubicBezTo>
                <a:cubicBezTo>
                  <a:pt x="50" y="54"/>
                  <a:pt x="50" y="55"/>
                  <a:pt x="50" y="57"/>
                </a:cubicBezTo>
                <a:cubicBezTo>
                  <a:pt x="50" y="58"/>
                  <a:pt x="50" y="59"/>
                  <a:pt x="50" y="60"/>
                </a:cubicBezTo>
                <a:cubicBezTo>
                  <a:pt x="49" y="61"/>
                  <a:pt x="48" y="62"/>
                  <a:pt x="47" y="63"/>
                </a:cubicBezTo>
                <a:cubicBezTo>
                  <a:pt x="48" y="63"/>
                  <a:pt x="49" y="63"/>
                  <a:pt x="49" y="64"/>
                </a:cubicBezTo>
                <a:cubicBezTo>
                  <a:pt x="50" y="64"/>
                  <a:pt x="51" y="65"/>
                  <a:pt x="51" y="66"/>
                </a:cubicBezTo>
                <a:cubicBezTo>
                  <a:pt x="51" y="66"/>
                  <a:pt x="52" y="67"/>
                  <a:pt x="52" y="68"/>
                </a:cubicBezTo>
                <a:cubicBezTo>
                  <a:pt x="52" y="69"/>
                  <a:pt x="52" y="69"/>
                  <a:pt x="52" y="70"/>
                </a:cubicBezTo>
                <a:cubicBezTo>
                  <a:pt x="52" y="72"/>
                  <a:pt x="52" y="73"/>
                  <a:pt x="51" y="74"/>
                </a:cubicBezTo>
                <a:cubicBezTo>
                  <a:pt x="51" y="76"/>
                  <a:pt x="50" y="77"/>
                  <a:pt x="49" y="78"/>
                </a:cubicBezTo>
                <a:close/>
                <a:moveTo>
                  <a:pt x="60" y="56"/>
                </a:moveTo>
                <a:cubicBezTo>
                  <a:pt x="56" y="56"/>
                  <a:pt x="56" y="56"/>
                  <a:pt x="56" y="56"/>
                </a:cubicBezTo>
                <a:cubicBezTo>
                  <a:pt x="56" y="48"/>
                  <a:pt x="56" y="48"/>
                  <a:pt x="56" y="48"/>
                </a:cubicBezTo>
                <a:cubicBezTo>
                  <a:pt x="68" y="48"/>
                  <a:pt x="68" y="48"/>
                  <a:pt x="68" y="48"/>
                </a:cubicBezTo>
                <a:cubicBezTo>
                  <a:pt x="68" y="79"/>
                  <a:pt x="68" y="79"/>
                  <a:pt x="68" y="79"/>
                </a:cubicBezTo>
                <a:cubicBezTo>
                  <a:pt x="60" y="79"/>
                  <a:pt x="60" y="79"/>
                  <a:pt x="60" y="79"/>
                </a:cubicBezTo>
                <a:lnTo>
                  <a:pt x="60" y="56"/>
                </a:lnTo>
                <a:close/>
                <a:moveTo>
                  <a:pt x="8" y="32"/>
                </a:moveTo>
                <a:cubicBezTo>
                  <a:pt x="8" y="96"/>
                  <a:pt x="8" y="96"/>
                  <a:pt x="8" y="96"/>
                </a:cubicBezTo>
                <a:cubicBezTo>
                  <a:pt x="92" y="96"/>
                  <a:pt x="92" y="96"/>
                  <a:pt x="92" y="96"/>
                </a:cubicBezTo>
                <a:cubicBezTo>
                  <a:pt x="92" y="32"/>
                  <a:pt x="92" y="32"/>
                  <a:pt x="92" y="32"/>
                </a:cubicBezTo>
                <a:lnTo>
                  <a:pt x="8" y="32"/>
                </a:lnTo>
                <a:close/>
                <a:moveTo>
                  <a:pt x="0" y="104"/>
                </a:moveTo>
                <a:cubicBezTo>
                  <a:pt x="0" y="8"/>
                  <a:pt x="0" y="8"/>
                  <a:pt x="0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2" y="20"/>
                  <a:pt x="12" y="20"/>
                  <a:pt x="12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8" y="8"/>
                  <a:pt x="28" y="8"/>
                  <a:pt x="28" y="8"/>
                </a:cubicBezTo>
                <a:cubicBezTo>
                  <a:pt x="72" y="8"/>
                  <a:pt x="72" y="8"/>
                  <a:pt x="72" y="8"/>
                </a:cubicBezTo>
                <a:cubicBezTo>
                  <a:pt x="72" y="20"/>
                  <a:pt x="72" y="20"/>
                  <a:pt x="72" y="20"/>
                </a:cubicBezTo>
                <a:cubicBezTo>
                  <a:pt x="88" y="20"/>
                  <a:pt x="88" y="20"/>
                  <a:pt x="88" y="20"/>
                </a:cubicBezTo>
                <a:cubicBezTo>
                  <a:pt x="88" y="8"/>
                  <a:pt x="88" y="8"/>
                  <a:pt x="88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00" y="104"/>
                  <a:pt x="100" y="104"/>
                  <a:pt x="100" y="104"/>
                </a:cubicBezTo>
                <a:lnTo>
                  <a:pt x="0" y="10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5" name="Freeform 984"/>
          <p:cNvSpPr>
            <a:spLocks noEditPoints="1"/>
          </p:cNvSpPr>
          <p:nvPr/>
        </p:nvSpPr>
        <p:spPr bwMode="auto">
          <a:xfrm>
            <a:off x="5354057" y="5006088"/>
            <a:ext cx="214818" cy="205342"/>
          </a:xfrm>
          <a:custGeom>
            <a:avLst/>
            <a:gdLst>
              <a:gd name="T0" fmla="*/ 16 w 108"/>
              <a:gd name="T1" fmla="*/ 0 h 104"/>
              <a:gd name="T2" fmla="*/ 24 w 108"/>
              <a:gd name="T3" fmla="*/ 0 h 104"/>
              <a:gd name="T4" fmla="*/ 24 w 108"/>
              <a:gd name="T5" fmla="*/ 16 h 104"/>
              <a:gd name="T6" fmla="*/ 16 w 108"/>
              <a:gd name="T7" fmla="*/ 16 h 104"/>
              <a:gd name="T8" fmla="*/ 16 w 108"/>
              <a:gd name="T9" fmla="*/ 0 h 104"/>
              <a:gd name="T10" fmla="*/ 76 w 108"/>
              <a:gd name="T11" fmla="*/ 0 h 104"/>
              <a:gd name="T12" fmla="*/ 84 w 108"/>
              <a:gd name="T13" fmla="*/ 0 h 104"/>
              <a:gd name="T14" fmla="*/ 84 w 108"/>
              <a:gd name="T15" fmla="*/ 16 h 104"/>
              <a:gd name="T16" fmla="*/ 76 w 108"/>
              <a:gd name="T17" fmla="*/ 16 h 104"/>
              <a:gd name="T18" fmla="*/ 76 w 108"/>
              <a:gd name="T19" fmla="*/ 0 h 104"/>
              <a:gd name="T20" fmla="*/ 92 w 108"/>
              <a:gd name="T21" fmla="*/ 32 h 104"/>
              <a:gd name="T22" fmla="*/ 8 w 108"/>
              <a:gd name="T23" fmla="*/ 32 h 104"/>
              <a:gd name="T24" fmla="*/ 8 w 108"/>
              <a:gd name="T25" fmla="*/ 96 h 104"/>
              <a:gd name="T26" fmla="*/ 56 w 108"/>
              <a:gd name="T27" fmla="*/ 96 h 104"/>
              <a:gd name="T28" fmla="*/ 63 w 108"/>
              <a:gd name="T29" fmla="*/ 104 h 104"/>
              <a:gd name="T30" fmla="*/ 0 w 108"/>
              <a:gd name="T31" fmla="*/ 104 h 104"/>
              <a:gd name="T32" fmla="*/ 0 w 108"/>
              <a:gd name="T33" fmla="*/ 8 h 104"/>
              <a:gd name="T34" fmla="*/ 12 w 108"/>
              <a:gd name="T35" fmla="*/ 8 h 104"/>
              <a:gd name="T36" fmla="*/ 12 w 108"/>
              <a:gd name="T37" fmla="*/ 20 h 104"/>
              <a:gd name="T38" fmla="*/ 28 w 108"/>
              <a:gd name="T39" fmla="*/ 20 h 104"/>
              <a:gd name="T40" fmla="*/ 28 w 108"/>
              <a:gd name="T41" fmla="*/ 8 h 104"/>
              <a:gd name="T42" fmla="*/ 72 w 108"/>
              <a:gd name="T43" fmla="*/ 8 h 104"/>
              <a:gd name="T44" fmla="*/ 72 w 108"/>
              <a:gd name="T45" fmla="*/ 20 h 104"/>
              <a:gd name="T46" fmla="*/ 88 w 108"/>
              <a:gd name="T47" fmla="*/ 20 h 104"/>
              <a:gd name="T48" fmla="*/ 88 w 108"/>
              <a:gd name="T49" fmla="*/ 8 h 104"/>
              <a:gd name="T50" fmla="*/ 100 w 108"/>
              <a:gd name="T51" fmla="*/ 8 h 104"/>
              <a:gd name="T52" fmla="*/ 100 w 108"/>
              <a:gd name="T53" fmla="*/ 52 h 104"/>
              <a:gd name="T54" fmla="*/ 92 w 108"/>
              <a:gd name="T55" fmla="*/ 49 h 104"/>
              <a:gd name="T56" fmla="*/ 92 w 108"/>
              <a:gd name="T57" fmla="*/ 32 h 104"/>
              <a:gd name="T58" fmla="*/ 96 w 108"/>
              <a:gd name="T59" fmla="*/ 76 h 104"/>
              <a:gd name="T60" fmla="*/ 72 w 108"/>
              <a:gd name="T61" fmla="*/ 76 h 104"/>
              <a:gd name="T62" fmla="*/ 72 w 108"/>
              <a:gd name="T63" fmla="*/ 84 h 104"/>
              <a:gd name="T64" fmla="*/ 96 w 108"/>
              <a:gd name="T65" fmla="*/ 84 h 104"/>
              <a:gd name="T66" fmla="*/ 96 w 108"/>
              <a:gd name="T67" fmla="*/ 76 h 104"/>
              <a:gd name="T68" fmla="*/ 84 w 108"/>
              <a:gd name="T69" fmla="*/ 104 h 104"/>
              <a:gd name="T70" fmla="*/ 60 w 108"/>
              <a:gd name="T71" fmla="*/ 80 h 104"/>
              <a:gd name="T72" fmla="*/ 84 w 108"/>
              <a:gd name="T73" fmla="*/ 56 h 104"/>
              <a:gd name="T74" fmla="*/ 108 w 108"/>
              <a:gd name="T75" fmla="*/ 80 h 104"/>
              <a:gd name="T76" fmla="*/ 84 w 108"/>
              <a:gd name="T77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8" h="104">
                <a:moveTo>
                  <a:pt x="16" y="0"/>
                </a:moveTo>
                <a:cubicBezTo>
                  <a:pt x="24" y="0"/>
                  <a:pt x="24" y="0"/>
                  <a:pt x="24" y="0"/>
                </a:cubicBezTo>
                <a:cubicBezTo>
                  <a:pt x="24" y="16"/>
                  <a:pt x="24" y="16"/>
                  <a:pt x="24" y="16"/>
                </a:cubicBezTo>
                <a:cubicBezTo>
                  <a:pt x="16" y="16"/>
                  <a:pt x="16" y="16"/>
                  <a:pt x="16" y="16"/>
                </a:cubicBezTo>
                <a:lnTo>
                  <a:pt x="16" y="0"/>
                </a:lnTo>
                <a:close/>
                <a:moveTo>
                  <a:pt x="76" y="0"/>
                </a:moveTo>
                <a:cubicBezTo>
                  <a:pt x="84" y="0"/>
                  <a:pt x="84" y="0"/>
                  <a:pt x="84" y="0"/>
                </a:cubicBezTo>
                <a:cubicBezTo>
                  <a:pt x="84" y="16"/>
                  <a:pt x="84" y="16"/>
                  <a:pt x="84" y="16"/>
                </a:cubicBezTo>
                <a:cubicBezTo>
                  <a:pt x="76" y="16"/>
                  <a:pt x="76" y="16"/>
                  <a:pt x="76" y="16"/>
                </a:cubicBezTo>
                <a:lnTo>
                  <a:pt x="76" y="0"/>
                </a:lnTo>
                <a:close/>
                <a:moveTo>
                  <a:pt x="92" y="32"/>
                </a:moveTo>
                <a:cubicBezTo>
                  <a:pt x="8" y="32"/>
                  <a:pt x="8" y="32"/>
                  <a:pt x="8" y="32"/>
                </a:cubicBezTo>
                <a:cubicBezTo>
                  <a:pt x="8" y="96"/>
                  <a:pt x="8" y="96"/>
                  <a:pt x="8" y="96"/>
                </a:cubicBezTo>
                <a:cubicBezTo>
                  <a:pt x="56" y="96"/>
                  <a:pt x="56" y="96"/>
                  <a:pt x="56" y="96"/>
                </a:cubicBezTo>
                <a:cubicBezTo>
                  <a:pt x="58" y="99"/>
                  <a:pt x="60" y="102"/>
                  <a:pt x="63" y="104"/>
                </a:cubicBezTo>
                <a:cubicBezTo>
                  <a:pt x="0" y="104"/>
                  <a:pt x="0" y="104"/>
                  <a:pt x="0" y="104"/>
                </a:cubicBezTo>
                <a:cubicBezTo>
                  <a:pt x="0" y="8"/>
                  <a:pt x="0" y="8"/>
                  <a:pt x="0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2" y="20"/>
                  <a:pt x="12" y="20"/>
                  <a:pt x="12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8" y="8"/>
                  <a:pt x="28" y="8"/>
                  <a:pt x="28" y="8"/>
                </a:cubicBezTo>
                <a:cubicBezTo>
                  <a:pt x="72" y="8"/>
                  <a:pt x="72" y="8"/>
                  <a:pt x="72" y="8"/>
                </a:cubicBezTo>
                <a:cubicBezTo>
                  <a:pt x="72" y="20"/>
                  <a:pt x="72" y="20"/>
                  <a:pt x="72" y="20"/>
                </a:cubicBezTo>
                <a:cubicBezTo>
                  <a:pt x="88" y="20"/>
                  <a:pt x="88" y="20"/>
                  <a:pt x="88" y="20"/>
                </a:cubicBezTo>
                <a:cubicBezTo>
                  <a:pt x="88" y="8"/>
                  <a:pt x="88" y="8"/>
                  <a:pt x="88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98" y="51"/>
                  <a:pt x="95" y="50"/>
                  <a:pt x="92" y="49"/>
                </a:cubicBezTo>
                <a:lnTo>
                  <a:pt x="92" y="32"/>
                </a:lnTo>
                <a:close/>
                <a:moveTo>
                  <a:pt x="96" y="76"/>
                </a:moveTo>
                <a:cubicBezTo>
                  <a:pt x="72" y="76"/>
                  <a:pt x="72" y="76"/>
                  <a:pt x="72" y="76"/>
                </a:cubicBezTo>
                <a:cubicBezTo>
                  <a:pt x="72" y="84"/>
                  <a:pt x="72" y="84"/>
                  <a:pt x="72" y="84"/>
                </a:cubicBezTo>
                <a:cubicBezTo>
                  <a:pt x="96" y="84"/>
                  <a:pt x="96" y="84"/>
                  <a:pt x="96" y="84"/>
                </a:cubicBezTo>
                <a:lnTo>
                  <a:pt x="96" y="76"/>
                </a:lnTo>
                <a:close/>
                <a:moveTo>
                  <a:pt x="84" y="104"/>
                </a:moveTo>
                <a:cubicBezTo>
                  <a:pt x="71" y="104"/>
                  <a:pt x="60" y="93"/>
                  <a:pt x="60" y="80"/>
                </a:cubicBezTo>
                <a:cubicBezTo>
                  <a:pt x="60" y="67"/>
                  <a:pt x="71" y="56"/>
                  <a:pt x="84" y="56"/>
                </a:cubicBezTo>
                <a:cubicBezTo>
                  <a:pt x="97" y="56"/>
                  <a:pt x="108" y="67"/>
                  <a:pt x="108" y="80"/>
                </a:cubicBezTo>
                <a:cubicBezTo>
                  <a:pt x="108" y="93"/>
                  <a:pt x="97" y="104"/>
                  <a:pt x="84" y="10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6" name="Freeform 985"/>
          <p:cNvSpPr>
            <a:spLocks noEditPoints="1"/>
          </p:cNvSpPr>
          <p:nvPr/>
        </p:nvSpPr>
        <p:spPr bwMode="auto">
          <a:xfrm>
            <a:off x="5017762" y="5006088"/>
            <a:ext cx="214818" cy="205342"/>
          </a:xfrm>
          <a:custGeom>
            <a:avLst/>
            <a:gdLst>
              <a:gd name="T0" fmla="*/ 16 w 108"/>
              <a:gd name="T1" fmla="*/ 0 h 104"/>
              <a:gd name="T2" fmla="*/ 24 w 108"/>
              <a:gd name="T3" fmla="*/ 0 h 104"/>
              <a:gd name="T4" fmla="*/ 24 w 108"/>
              <a:gd name="T5" fmla="*/ 16 h 104"/>
              <a:gd name="T6" fmla="*/ 16 w 108"/>
              <a:gd name="T7" fmla="*/ 16 h 104"/>
              <a:gd name="T8" fmla="*/ 16 w 108"/>
              <a:gd name="T9" fmla="*/ 0 h 104"/>
              <a:gd name="T10" fmla="*/ 76 w 108"/>
              <a:gd name="T11" fmla="*/ 0 h 104"/>
              <a:gd name="T12" fmla="*/ 84 w 108"/>
              <a:gd name="T13" fmla="*/ 0 h 104"/>
              <a:gd name="T14" fmla="*/ 84 w 108"/>
              <a:gd name="T15" fmla="*/ 16 h 104"/>
              <a:gd name="T16" fmla="*/ 76 w 108"/>
              <a:gd name="T17" fmla="*/ 16 h 104"/>
              <a:gd name="T18" fmla="*/ 76 w 108"/>
              <a:gd name="T19" fmla="*/ 0 h 104"/>
              <a:gd name="T20" fmla="*/ 92 w 108"/>
              <a:gd name="T21" fmla="*/ 32 h 104"/>
              <a:gd name="T22" fmla="*/ 8 w 108"/>
              <a:gd name="T23" fmla="*/ 32 h 104"/>
              <a:gd name="T24" fmla="*/ 8 w 108"/>
              <a:gd name="T25" fmla="*/ 96 h 104"/>
              <a:gd name="T26" fmla="*/ 56 w 108"/>
              <a:gd name="T27" fmla="*/ 96 h 104"/>
              <a:gd name="T28" fmla="*/ 63 w 108"/>
              <a:gd name="T29" fmla="*/ 104 h 104"/>
              <a:gd name="T30" fmla="*/ 0 w 108"/>
              <a:gd name="T31" fmla="*/ 104 h 104"/>
              <a:gd name="T32" fmla="*/ 0 w 108"/>
              <a:gd name="T33" fmla="*/ 8 h 104"/>
              <a:gd name="T34" fmla="*/ 12 w 108"/>
              <a:gd name="T35" fmla="*/ 8 h 104"/>
              <a:gd name="T36" fmla="*/ 12 w 108"/>
              <a:gd name="T37" fmla="*/ 20 h 104"/>
              <a:gd name="T38" fmla="*/ 28 w 108"/>
              <a:gd name="T39" fmla="*/ 20 h 104"/>
              <a:gd name="T40" fmla="*/ 28 w 108"/>
              <a:gd name="T41" fmla="*/ 8 h 104"/>
              <a:gd name="T42" fmla="*/ 72 w 108"/>
              <a:gd name="T43" fmla="*/ 8 h 104"/>
              <a:gd name="T44" fmla="*/ 72 w 108"/>
              <a:gd name="T45" fmla="*/ 20 h 104"/>
              <a:gd name="T46" fmla="*/ 88 w 108"/>
              <a:gd name="T47" fmla="*/ 20 h 104"/>
              <a:gd name="T48" fmla="*/ 88 w 108"/>
              <a:gd name="T49" fmla="*/ 8 h 104"/>
              <a:gd name="T50" fmla="*/ 100 w 108"/>
              <a:gd name="T51" fmla="*/ 8 h 104"/>
              <a:gd name="T52" fmla="*/ 100 w 108"/>
              <a:gd name="T53" fmla="*/ 52 h 104"/>
              <a:gd name="T54" fmla="*/ 92 w 108"/>
              <a:gd name="T55" fmla="*/ 49 h 104"/>
              <a:gd name="T56" fmla="*/ 92 w 108"/>
              <a:gd name="T57" fmla="*/ 32 h 104"/>
              <a:gd name="T58" fmla="*/ 96 w 108"/>
              <a:gd name="T59" fmla="*/ 76 h 104"/>
              <a:gd name="T60" fmla="*/ 88 w 108"/>
              <a:gd name="T61" fmla="*/ 76 h 104"/>
              <a:gd name="T62" fmla="*/ 88 w 108"/>
              <a:gd name="T63" fmla="*/ 68 h 104"/>
              <a:gd name="T64" fmla="*/ 80 w 108"/>
              <a:gd name="T65" fmla="*/ 68 h 104"/>
              <a:gd name="T66" fmla="*/ 80 w 108"/>
              <a:gd name="T67" fmla="*/ 76 h 104"/>
              <a:gd name="T68" fmla="*/ 72 w 108"/>
              <a:gd name="T69" fmla="*/ 76 h 104"/>
              <a:gd name="T70" fmla="*/ 72 w 108"/>
              <a:gd name="T71" fmla="*/ 84 h 104"/>
              <a:gd name="T72" fmla="*/ 80 w 108"/>
              <a:gd name="T73" fmla="*/ 84 h 104"/>
              <a:gd name="T74" fmla="*/ 80 w 108"/>
              <a:gd name="T75" fmla="*/ 92 h 104"/>
              <a:gd name="T76" fmla="*/ 88 w 108"/>
              <a:gd name="T77" fmla="*/ 92 h 104"/>
              <a:gd name="T78" fmla="*/ 88 w 108"/>
              <a:gd name="T79" fmla="*/ 84 h 104"/>
              <a:gd name="T80" fmla="*/ 96 w 108"/>
              <a:gd name="T81" fmla="*/ 84 h 104"/>
              <a:gd name="T82" fmla="*/ 96 w 108"/>
              <a:gd name="T83" fmla="*/ 76 h 104"/>
              <a:gd name="T84" fmla="*/ 84 w 108"/>
              <a:gd name="T85" fmla="*/ 104 h 104"/>
              <a:gd name="T86" fmla="*/ 60 w 108"/>
              <a:gd name="T87" fmla="*/ 80 h 104"/>
              <a:gd name="T88" fmla="*/ 84 w 108"/>
              <a:gd name="T89" fmla="*/ 56 h 104"/>
              <a:gd name="T90" fmla="*/ 108 w 108"/>
              <a:gd name="T91" fmla="*/ 80 h 104"/>
              <a:gd name="T92" fmla="*/ 84 w 108"/>
              <a:gd name="T93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8" h="104">
                <a:moveTo>
                  <a:pt x="16" y="0"/>
                </a:moveTo>
                <a:cubicBezTo>
                  <a:pt x="24" y="0"/>
                  <a:pt x="24" y="0"/>
                  <a:pt x="24" y="0"/>
                </a:cubicBezTo>
                <a:cubicBezTo>
                  <a:pt x="24" y="16"/>
                  <a:pt x="24" y="16"/>
                  <a:pt x="24" y="16"/>
                </a:cubicBezTo>
                <a:cubicBezTo>
                  <a:pt x="16" y="16"/>
                  <a:pt x="16" y="16"/>
                  <a:pt x="16" y="16"/>
                </a:cubicBezTo>
                <a:lnTo>
                  <a:pt x="16" y="0"/>
                </a:lnTo>
                <a:close/>
                <a:moveTo>
                  <a:pt x="76" y="0"/>
                </a:moveTo>
                <a:cubicBezTo>
                  <a:pt x="84" y="0"/>
                  <a:pt x="84" y="0"/>
                  <a:pt x="84" y="0"/>
                </a:cubicBezTo>
                <a:cubicBezTo>
                  <a:pt x="84" y="16"/>
                  <a:pt x="84" y="16"/>
                  <a:pt x="84" y="16"/>
                </a:cubicBezTo>
                <a:cubicBezTo>
                  <a:pt x="76" y="16"/>
                  <a:pt x="76" y="16"/>
                  <a:pt x="76" y="16"/>
                </a:cubicBezTo>
                <a:lnTo>
                  <a:pt x="76" y="0"/>
                </a:lnTo>
                <a:close/>
                <a:moveTo>
                  <a:pt x="92" y="32"/>
                </a:moveTo>
                <a:cubicBezTo>
                  <a:pt x="8" y="32"/>
                  <a:pt x="8" y="32"/>
                  <a:pt x="8" y="32"/>
                </a:cubicBezTo>
                <a:cubicBezTo>
                  <a:pt x="8" y="96"/>
                  <a:pt x="8" y="96"/>
                  <a:pt x="8" y="96"/>
                </a:cubicBezTo>
                <a:cubicBezTo>
                  <a:pt x="56" y="96"/>
                  <a:pt x="56" y="96"/>
                  <a:pt x="56" y="96"/>
                </a:cubicBezTo>
                <a:cubicBezTo>
                  <a:pt x="58" y="99"/>
                  <a:pt x="60" y="102"/>
                  <a:pt x="63" y="104"/>
                </a:cubicBezTo>
                <a:cubicBezTo>
                  <a:pt x="0" y="104"/>
                  <a:pt x="0" y="104"/>
                  <a:pt x="0" y="104"/>
                </a:cubicBezTo>
                <a:cubicBezTo>
                  <a:pt x="0" y="8"/>
                  <a:pt x="0" y="8"/>
                  <a:pt x="0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2" y="20"/>
                  <a:pt x="12" y="20"/>
                  <a:pt x="12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8" y="8"/>
                  <a:pt x="28" y="8"/>
                  <a:pt x="28" y="8"/>
                </a:cubicBezTo>
                <a:cubicBezTo>
                  <a:pt x="72" y="8"/>
                  <a:pt x="72" y="8"/>
                  <a:pt x="72" y="8"/>
                </a:cubicBezTo>
                <a:cubicBezTo>
                  <a:pt x="72" y="20"/>
                  <a:pt x="72" y="20"/>
                  <a:pt x="72" y="20"/>
                </a:cubicBezTo>
                <a:cubicBezTo>
                  <a:pt x="88" y="20"/>
                  <a:pt x="88" y="20"/>
                  <a:pt x="88" y="20"/>
                </a:cubicBezTo>
                <a:cubicBezTo>
                  <a:pt x="88" y="8"/>
                  <a:pt x="88" y="8"/>
                  <a:pt x="88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98" y="51"/>
                  <a:pt x="95" y="50"/>
                  <a:pt x="92" y="49"/>
                </a:cubicBezTo>
                <a:lnTo>
                  <a:pt x="92" y="32"/>
                </a:lnTo>
                <a:close/>
                <a:moveTo>
                  <a:pt x="96" y="76"/>
                </a:moveTo>
                <a:cubicBezTo>
                  <a:pt x="88" y="76"/>
                  <a:pt x="88" y="76"/>
                  <a:pt x="88" y="76"/>
                </a:cubicBezTo>
                <a:cubicBezTo>
                  <a:pt x="88" y="68"/>
                  <a:pt x="88" y="68"/>
                  <a:pt x="88" y="68"/>
                </a:cubicBezTo>
                <a:cubicBezTo>
                  <a:pt x="80" y="68"/>
                  <a:pt x="80" y="68"/>
                  <a:pt x="80" y="68"/>
                </a:cubicBezTo>
                <a:cubicBezTo>
                  <a:pt x="80" y="76"/>
                  <a:pt x="80" y="76"/>
                  <a:pt x="80" y="76"/>
                </a:cubicBezTo>
                <a:cubicBezTo>
                  <a:pt x="72" y="76"/>
                  <a:pt x="72" y="76"/>
                  <a:pt x="72" y="76"/>
                </a:cubicBezTo>
                <a:cubicBezTo>
                  <a:pt x="72" y="84"/>
                  <a:pt x="72" y="84"/>
                  <a:pt x="72" y="84"/>
                </a:cubicBezTo>
                <a:cubicBezTo>
                  <a:pt x="80" y="84"/>
                  <a:pt x="80" y="84"/>
                  <a:pt x="80" y="84"/>
                </a:cubicBezTo>
                <a:cubicBezTo>
                  <a:pt x="80" y="92"/>
                  <a:pt x="80" y="92"/>
                  <a:pt x="80" y="92"/>
                </a:cubicBezTo>
                <a:cubicBezTo>
                  <a:pt x="88" y="92"/>
                  <a:pt x="88" y="92"/>
                  <a:pt x="88" y="92"/>
                </a:cubicBezTo>
                <a:cubicBezTo>
                  <a:pt x="88" y="84"/>
                  <a:pt x="88" y="84"/>
                  <a:pt x="88" y="84"/>
                </a:cubicBezTo>
                <a:cubicBezTo>
                  <a:pt x="96" y="84"/>
                  <a:pt x="96" y="84"/>
                  <a:pt x="96" y="84"/>
                </a:cubicBezTo>
                <a:lnTo>
                  <a:pt x="96" y="76"/>
                </a:lnTo>
                <a:close/>
                <a:moveTo>
                  <a:pt x="84" y="104"/>
                </a:moveTo>
                <a:cubicBezTo>
                  <a:pt x="71" y="104"/>
                  <a:pt x="60" y="93"/>
                  <a:pt x="60" y="80"/>
                </a:cubicBezTo>
                <a:cubicBezTo>
                  <a:pt x="60" y="67"/>
                  <a:pt x="71" y="56"/>
                  <a:pt x="84" y="56"/>
                </a:cubicBezTo>
                <a:cubicBezTo>
                  <a:pt x="97" y="56"/>
                  <a:pt x="108" y="67"/>
                  <a:pt x="108" y="80"/>
                </a:cubicBezTo>
                <a:cubicBezTo>
                  <a:pt x="108" y="93"/>
                  <a:pt x="97" y="104"/>
                  <a:pt x="84" y="10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7" name="Freeform 986"/>
          <p:cNvSpPr>
            <a:spLocks noEditPoints="1"/>
          </p:cNvSpPr>
          <p:nvPr/>
        </p:nvSpPr>
        <p:spPr bwMode="auto">
          <a:xfrm>
            <a:off x="4664319" y="5006088"/>
            <a:ext cx="199024" cy="205342"/>
          </a:xfrm>
          <a:custGeom>
            <a:avLst/>
            <a:gdLst>
              <a:gd name="T0" fmla="*/ 10 w 63"/>
              <a:gd name="T1" fmla="*/ 0 h 65"/>
              <a:gd name="T2" fmla="*/ 15 w 63"/>
              <a:gd name="T3" fmla="*/ 0 h 65"/>
              <a:gd name="T4" fmla="*/ 15 w 63"/>
              <a:gd name="T5" fmla="*/ 10 h 65"/>
              <a:gd name="T6" fmla="*/ 10 w 63"/>
              <a:gd name="T7" fmla="*/ 10 h 65"/>
              <a:gd name="T8" fmla="*/ 10 w 63"/>
              <a:gd name="T9" fmla="*/ 0 h 65"/>
              <a:gd name="T10" fmla="*/ 48 w 63"/>
              <a:gd name="T11" fmla="*/ 0 h 65"/>
              <a:gd name="T12" fmla="*/ 53 w 63"/>
              <a:gd name="T13" fmla="*/ 0 h 65"/>
              <a:gd name="T14" fmla="*/ 53 w 63"/>
              <a:gd name="T15" fmla="*/ 10 h 65"/>
              <a:gd name="T16" fmla="*/ 48 w 63"/>
              <a:gd name="T17" fmla="*/ 10 h 65"/>
              <a:gd name="T18" fmla="*/ 48 w 63"/>
              <a:gd name="T19" fmla="*/ 0 h 65"/>
              <a:gd name="T20" fmla="*/ 58 w 63"/>
              <a:gd name="T21" fmla="*/ 20 h 65"/>
              <a:gd name="T22" fmla="*/ 5 w 63"/>
              <a:gd name="T23" fmla="*/ 20 h 65"/>
              <a:gd name="T24" fmla="*/ 5 w 63"/>
              <a:gd name="T25" fmla="*/ 60 h 65"/>
              <a:gd name="T26" fmla="*/ 58 w 63"/>
              <a:gd name="T27" fmla="*/ 60 h 65"/>
              <a:gd name="T28" fmla="*/ 58 w 63"/>
              <a:gd name="T29" fmla="*/ 20 h 65"/>
              <a:gd name="T30" fmla="*/ 0 w 63"/>
              <a:gd name="T31" fmla="*/ 65 h 65"/>
              <a:gd name="T32" fmla="*/ 0 w 63"/>
              <a:gd name="T33" fmla="*/ 5 h 65"/>
              <a:gd name="T34" fmla="*/ 8 w 63"/>
              <a:gd name="T35" fmla="*/ 5 h 65"/>
              <a:gd name="T36" fmla="*/ 8 w 63"/>
              <a:gd name="T37" fmla="*/ 12 h 65"/>
              <a:gd name="T38" fmla="*/ 18 w 63"/>
              <a:gd name="T39" fmla="*/ 12 h 65"/>
              <a:gd name="T40" fmla="*/ 18 w 63"/>
              <a:gd name="T41" fmla="*/ 5 h 65"/>
              <a:gd name="T42" fmla="*/ 45 w 63"/>
              <a:gd name="T43" fmla="*/ 5 h 65"/>
              <a:gd name="T44" fmla="*/ 45 w 63"/>
              <a:gd name="T45" fmla="*/ 12 h 65"/>
              <a:gd name="T46" fmla="*/ 55 w 63"/>
              <a:gd name="T47" fmla="*/ 12 h 65"/>
              <a:gd name="T48" fmla="*/ 55 w 63"/>
              <a:gd name="T49" fmla="*/ 5 h 65"/>
              <a:gd name="T50" fmla="*/ 63 w 63"/>
              <a:gd name="T51" fmla="*/ 5 h 65"/>
              <a:gd name="T52" fmla="*/ 63 w 63"/>
              <a:gd name="T53" fmla="*/ 65 h 65"/>
              <a:gd name="T54" fmla="*/ 0 w 63"/>
              <a:gd name="T55" fmla="*/ 65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63" h="65">
                <a:moveTo>
                  <a:pt x="10" y="0"/>
                </a:moveTo>
                <a:lnTo>
                  <a:pt x="15" y="0"/>
                </a:lnTo>
                <a:lnTo>
                  <a:pt x="15" y="10"/>
                </a:lnTo>
                <a:lnTo>
                  <a:pt x="10" y="10"/>
                </a:lnTo>
                <a:lnTo>
                  <a:pt x="10" y="0"/>
                </a:lnTo>
                <a:close/>
                <a:moveTo>
                  <a:pt x="48" y="0"/>
                </a:moveTo>
                <a:lnTo>
                  <a:pt x="53" y="0"/>
                </a:lnTo>
                <a:lnTo>
                  <a:pt x="53" y="10"/>
                </a:lnTo>
                <a:lnTo>
                  <a:pt x="48" y="10"/>
                </a:lnTo>
                <a:lnTo>
                  <a:pt x="48" y="0"/>
                </a:lnTo>
                <a:close/>
                <a:moveTo>
                  <a:pt x="58" y="20"/>
                </a:moveTo>
                <a:lnTo>
                  <a:pt x="5" y="20"/>
                </a:lnTo>
                <a:lnTo>
                  <a:pt x="5" y="60"/>
                </a:lnTo>
                <a:lnTo>
                  <a:pt x="58" y="60"/>
                </a:lnTo>
                <a:lnTo>
                  <a:pt x="58" y="20"/>
                </a:lnTo>
                <a:close/>
                <a:moveTo>
                  <a:pt x="0" y="65"/>
                </a:moveTo>
                <a:lnTo>
                  <a:pt x="0" y="5"/>
                </a:lnTo>
                <a:lnTo>
                  <a:pt x="8" y="5"/>
                </a:lnTo>
                <a:lnTo>
                  <a:pt x="8" y="12"/>
                </a:lnTo>
                <a:lnTo>
                  <a:pt x="18" y="12"/>
                </a:lnTo>
                <a:lnTo>
                  <a:pt x="18" y="5"/>
                </a:lnTo>
                <a:lnTo>
                  <a:pt x="45" y="5"/>
                </a:lnTo>
                <a:lnTo>
                  <a:pt x="45" y="12"/>
                </a:lnTo>
                <a:lnTo>
                  <a:pt x="55" y="12"/>
                </a:lnTo>
                <a:lnTo>
                  <a:pt x="55" y="5"/>
                </a:lnTo>
                <a:lnTo>
                  <a:pt x="63" y="5"/>
                </a:lnTo>
                <a:lnTo>
                  <a:pt x="63" y="65"/>
                </a:lnTo>
                <a:lnTo>
                  <a:pt x="0" y="6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8" name="Freeform 987"/>
          <p:cNvSpPr>
            <a:spLocks noEditPoints="1"/>
          </p:cNvSpPr>
          <p:nvPr/>
        </p:nvSpPr>
        <p:spPr bwMode="auto">
          <a:xfrm>
            <a:off x="4297411" y="5015565"/>
            <a:ext cx="176910" cy="186387"/>
          </a:xfrm>
          <a:custGeom>
            <a:avLst/>
            <a:gdLst>
              <a:gd name="T0" fmla="*/ 54 w 90"/>
              <a:gd name="T1" fmla="*/ 52 h 94"/>
              <a:gd name="T2" fmla="*/ 58 w 90"/>
              <a:gd name="T3" fmla="*/ 52 h 94"/>
              <a:gd name="T4" fmla="*/ 62 w 90"/>
              <a:gd name="T5" fmla="*/ 48 h 94"/>
              <a:gd name="T6" fmla="*/ 87 w 90"/>
              <a:gd name="T7" fmla="*/ 22 h 94"/>
              <a:gd name="T8" fmla="*/ 87 w 90"/>
              <a:gd name="T9" fmla="*/ 18 h 94"/>
              <a:gd name="T10" fmla="*/ 79 w 90"/>
              <a:gd name="T11" fmla="*/ 9 h 94"/>
              <a:gd name="T12" fmla="*/ 75 w 90"/>
              <a:gd name="T13" fmla="*/ 9 h 94"/>
              <a:gd name="T14" fmla="*/ 50 w 90"/>
              <a:gd name="T15" fmla="*/ 35 h 94"/>
              <a:gd name="T16" fmla="*/ 46 w 90"/>
              <a:gd name="T17" fmla="*/ 39 h 94"/>
              <a:gd name="T18" fmla="*/ 45 w 90"/>
              <a:gd name="T19" fmla="*/ 41 h 94"/>
              <a:gd name="T20" fmla="*/ 46 w 90"/>
              <a:gd name="T21" fmla="*/ 44 h 94"/>
              <a:gd name="T22" fmla="*/ 48 w 90"/>
              <a:gd name="T23" fmla="*/ 46 h 94"/>
              <a:gd name="T24" fmla="*/ 38 w 90"/>
              <a:gd name="T25" fmla="*/ 56 h 94"/>
              <a:gd name="T26" fmla="*/ 21 w 90"/>
              <a:gd name="T27" fmla="*/ 74 h 94"/>
              <a:gd name="T28" fmla="*/ 13 w 90"/>
              <a:gd name="T29" fmla="*/ 75 h 94"/>
              <a:gd name="T30" fmla="*/ 7 w 90"/>
              <a:gd name="T31" fmla="*/ 93 h 94"/>
              <a:gd name="T32" fmla="*/ 25 w 90"/>
              <a:gd name="T33" fmla="*/ 87 h 94"/>
              <a:gd name="T34" fmla="*/ 25 w 90"/>
              <a:gd name="T35" fmla="*/ 78 h 94"/>
              <a:gd name="T36" fmla="*/ 42 w 90"/>
              <a:gd name="T37" fmla="*/ 61 h 94"/>
              <a:gd name="T38" fmla="*/ 52 w 90"/>
              <a:gd name="T39" fmla="*/ 50 h 94"/>
              <a:gd name="T40" fmla="*/ 54 w 90"/>
              <a:gd name="T41" fmla="*/ 52 h 94"/>
              <a:gd name="T42" fmla="*/ 33 w 90"/>
              <a:gd name="T43" fmla="*/ 52 h 94"/>
              <a:gd name="T44" fmla="*/ 34 w 90"/>
              <a:gd name="T45" fmla="*/ 52 h 94"/>
              <a:gd name="T46" fmla="*/ 40 w 90"/>
              <a:gd name="T47" fmla="*/ 45 h 94"/>
              <a:gd name="T48" fmla="*/ 39 w 90"/>
              <a:gd name="T49" fmla="*/ 41 h 94"/>
              <a:gd name="T50" fmla="*/ 42 w 90"/>
              <a:gd name="T51" fmla="*/ 35 h 94"/>
              <a:gd name="T52" fmla="*/ 50 w 90"/>
              <a:gd name="T53" fmla="*/ 26 h 94"/>
              <a:gd name="T54" fmla="*/ 43 w 90"/>
              <a:gd name="T55" fmla="*/ 9 h 94"/>
              <a:gd name="T56" fmla="*/ 22 w 90"/>
              <a:gd name="T57" fmla="*/ 1 h 94"/>
              <a:gd name="T58" fmla="*/ 36 w 90"/>
              <a:gd name="T59" fmla="*/ 16 h 94"/>
              <a:gd name="T60" fmla="*/ 32 w 90"/>
              <a:gd name="T61" fmla="*/ 33 h 94"/>
              <a:gd name="T62" fmla="*/ 15 w 90"/>
              <a:gd name="T63" fmla="*/ 38 h 94"/>
              <a:gd name="T64" fmla="*/ 1 w 90"/>
              <a:gd name="T65" fmla="*/ 23 h 94"/>
              <a:gd name="T66" fmla="*/ 8 w 90"/>
              <a:gd name="T67" fmla="*/ 45 h 94"/>
              <a:gd name="T68" fmla="*/ 33 w 90"/>
              <a:gd name="T69" fmla="*/ 52 h 94"/>
              <a:gd name="T70" fmla="*/ 79 w 90"/>
              <a:gd name="T71" fmla="*/ 83 h 94"/>
              <a:gd name="T72" fmla="*/ 72 w 90"/>
              <a:gd name="T73" fmla="*/ 83 h 94"/>
              <a:gd name="T74" fmla="*/ 73 w 90"/>
              <a:gd name="T75" fmla="*/ 76 h 94"/>
              <a:gd name="T76" fmla="*/ 79 w 90"/>
              <a:gd name="T77" fmla="*/ 76 h 94"/>
              <a:gd name="T78" fmla="*/ 79 w 90"/>
              <a:gd name="T79" fmla="*/ 83 h 94"/>
              <a:gd name="T80" fmla="*/ 84 w 90"/>
              <a:gd name="T81" fmla="*/ 71 h 94"/>
              <a:gd name="T82" fmla="*/ 66 w 90"/>
              <a:gd name="T83" fmla="*/ 52 h 94"/>
              <a:gd name="T84" fmla="*/ 62 w 90"/>
              <a:gd name="T85" fmla="*/ 57 h 94"/>
              <a:gd name="T86" fmla="*/ 52 w 90"/>
              <a:gd name="T87" fmla="*/ 58 h 94"/>
              <a:gd name="T88" fmla="*/ 46 w 90"/>
              <a:gd name="T89" fmla="*/ 65 h 94"/>
              <a:gd name="T90" fmla="*/ 68 w 90"/>
              <a:gd name="T91" fmla="*/ 88 h 94"/>
              <a:gd name="T92" fmla="*/ 69 w 90"/>
              <a:gd name="T93" fmla="*/ 89 h 94"/>
              <a:gd name="T94" fmla="*/ 86 w 90"/>
              <a:gd name="T95" fmla="*/ 89 h 94"/>
              <a:gd name="T96" fmla="*/ 86 w 90"/>
              <a:gd name="T97" fmla="*/ 72 h 94"/>
              <a:gd name="T98" fmla="*/ 84 w 90"/>
              <a:gd name="T99" fmla="*/ 71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90" h="94">
                <a:moveTo>
                  <a:pt x="54" y="52"/>
                </a:moveTo>
                <a:cubicBezTo>
                  <a:pt x="55" y="53"/>
                  <a:pt x="57" y="53"/>
                  <a:pt x="58" y="52"/>
                </a:cubicBezTo>
                <a:cubicBezTo>
                  <a:pt x="62" y="48"/>
                  <a:pt x="62" y="48"/>
                  <a:pt x="62" y="48"/>
                </a:cubicBezTo>
                <a:cubicBezTo>
                  <a:pt x="87" y="22"/>
                  <a:pt x="87" y="22"/>
                  <a:pt x="87" y="22"/>
                </a:cubicBezTo>
                <a:cubicBezTo>
                  <a:pt x="88" y="21"/>
                  <a:pt x="88" y="19"/>
                  <a:pt x="87" y="18"/>
                </a:cubicBezTo>
                <a:cubicBezTo>
                  <a:pt x="79" y="9"/>
                  <a:pt x="79" y="9"/>
                  <a:pt x="79" y="9"/>
                </a:cubicBezTo>
                <a:cubicBezTo>
                  <a:pt x="78" y="8"/>
                  <a:pt x="76" y="8"/>
                  <a:pt x="75" y="9"/>
                </a:cubicBezTo>
                <a:cubicBezTo>
                  <a:pt x="50" y="35"/>
                  <a:pt x="50" y="35"/>
                  <a:pt x="50" y="35"/>
                </a:cubicBezTo>
                <a:cubicBezTo>
                  <a:pt x="46" y="39"/>
                  <a:pt x="46" y="39"/>
                  <a:pt x="46" y="39"/>
                </a:cubicBezTo>
                <a:cubicBezTo>
                  <a:pt x="45" y="40"/>
                  <a:pt x="45" y="41"/>
                  <a:pt x="45" y="41"/>
                </a:cubicBezTo>
                <a:cubicBezTo>
                  <a:pt x="45" y="42"/>
                  <a:pt x="45" y="43"/>
                  <a:pt x="46" y="44"/>
                </a:cubicBezTo>
                <a:cubicBezTo>
                  <a:pt x="48" y="46"/>
                  <a:pt x="48" y="46"/>
                  <a:pt x="48" y="46"/>
                </a:cubicBezTo>
                <a:cubicBezTo>
                  <a:pt x="38" y="56"/>
                  <a:pt x="38" y="56"/>
                  <a:pt x="38" y="56"/>
                </a:cubicBezTo>
                <a:cubicBezTo>
                  <a:pt x="21" y="74"/>
                  <a:pt x="21" y="74"/>
                  <a:pt x="21" y="74"/>
                </a:cubicBezTo>
                <a:cubicBezTo>
                  <a:pt x="13" y="75"/>
                  <a:pt x="13" y="75"/>
                  <a:pt x="13" y="75"/>
                </a:cubicBezTo>
                <a:cubicBezTo>
                  <a:pt x="7" y="93"/>
                  <a:pt x="7" y="93"/>
                  <a:pt x="7" y="93"/>
                </a:cubicBezTo>
                <a:cubicBezTo>
                  <a:pt x="25" y="87"/>
                  <a:pt x="25" y="87"/>
                  <a:pt x="25" y="87"/>
                </a:cubicBezTo>
                <a:cubicBezTo>
                  <a:pt x="25" y="78"/>
                  <a:pt x="25" y="78"/>
                  <a:pt x="25" y="78"/>
                </a:cubicBezTo>
                <a:cubicBezTo>
                  <a:pt x="42" y="61"/>
                  <a:pt x="42" y="61"/>
                  <a:pt x="42" y="61"/>
                </a:cubicBezTo>
                <a:cubicBezTo>
                  <a:pt x="52" y="50"/>
                  <a:pt x="52" y="50"/>
                  <a:pt x="52" y="50"/>
                </a:cubicBezTo>
                <a:lnTo>
                  <a:pt x="54" y="52"/>
                </a:lnTo>
                <a:close/>
                <a:moveTo>
                  <a:pt x="33" y="52"/>
                </a:moveTo>
                <a:cubicBezTo>
                  <a:pt x="34" y="52"/>
                  <a:pt x="34" y="52"/>
                  <a:pt x="34" y="52"/>
                </a:cubicBezTo>
                <a:cubicBezTo>
                  <a:pt x="40" y="45"/>
                  <a:pt x="40" y="45"/>
                  <a:pt x="40" y="45"/>
                </a:cubicBezTo>
                <a:cubicBezTo>
                  <a:pt x="39" y="44"/>
                  <a:pt x="39" y="43"/>
                  <a:pt x="39" y="41"/>
                </a:cubicBezTo>
                <a:cubicBezTo>
                  <a:pt x="39" y="39"/>
                  <a:pt x="40" y="37"/>
                  <a:pt x="42" y="35"/>
                </a:cubicBezTo>
                <a:cubicBezTo>
                  <a:pt x="50" y="26"/>
                  <a:pt x="50" y="26"/>
                  <a:pt x="50" y="26"/>
                </a:cubicBezTo>
                <a:cubicBezTo>
                  <a:pt x="50" y="20"/>
                  <a:pt x="48" y="13"/>
                  <a:pt x="43" y="9"/>
                </a:cubicBezTo>
                <a:cubicBezTo>
                  <a:pt x="38" y="3"/>
                  <a:pt x="30" y="0"/>
                  <a:pt x="22" y="1"/>
                </a:cubicBezTo>
                <a:cubicBezTo>
                  <a:pt x="36" y="16"/>
                  <a:pt x="36" y="16"/>
                  <a:pt x="36" y="16"/>
                </a:cubicBezTo>
                <a:cubicBezTo>
                  <a:pt x="32" y="33"/>
                  <a:pt x="32" y="33"/>
                  <a:pt x="32" y="33"/>
                </a:cubicBezTo>
                <a:cubicBezTo>
                  <a:pt x="15" y="38"/>
                  <a:pt x="15" y="38"/>
                  <a:pt x="15" y="38"/>
                </a:cubicBezTo>
                <a:cubicBezTo>
                  <a:pt x="1" y="23"/>
                  <a:pt x="1" y="23"/>
                  <a:pt x="1" y="23"/>
                </a:cubicBezTo>
                <a:cubicBezTo>
                  <a:pt x="0" y="31"/>
                  <a:pt x="3" y="39"/>
                  <a:pt x="8" y="45"/>
                </a:cubicBezTo>
                <a:cubicBezTo>
                  <a:pt x="15" y="52"/>
                  <a:pt x="25" y="54"/>
                  <a:pt x="33" y="52"/>
                </a:cubicBezTo>
                <a:close/>
                <a:moveTo>
                  <a:pt x="79" y="83"/>
                </a:moveTo>
                <a:cubicBezTo>
                  <a:pt x="78" y="85"/>
                  <a:pt x="74" y="85"/>
                  <a:pt x="72" y="83"/>
                </a:cubicBezTo>
                <a:cubicBezTo>
                  <a:pt x="71" y="81"/>
                  <a:pt x="71" y="78"/>
                  <a:pt x="73" y="76"/>
                </a:cubicBezTo>
                <a:cubicBezTo>
                  <a:pt x="74" y="74"/>
                  <a:pt x="78" y="74"/>
                  <a:pt x="79" y="76"/>
                </a:cubicBezTo>
                <a:cubicBezTo>
                  <a:pt x="81" y="78"/>
                  <a:pt x="81" y="81"/>
                  <a:pt x="79" y="83"/>
                </a:cubicBezTo>
                <a:close/>
                <a:moveTo>
                  <a:pt x="84" y="71"/>
                </a:moveTo>
                <a:cubicBezTo>
                  <a:pt x="66" y="52"/>
                  <a:pt x="66" y="52"/>
                  <a:pt x="66" y="52"/>
                </a:cubicBezTo>
                <a:cubicBezTo>
                  <a:pt x="62" y="57"/>
                  <a:pt x="62" y="57"/>
                  <a:pt x="62" y="57"/>
                </a:cubicBezTo>
                <a:cubicBezTo>
                  <a:pt x="60" y="59"/>
                  <a:pt x="56" y="60"/>
                  <a:pt x="52" y="58"/>
                </a:cubicBezTo>
                <a:cubicBezTo>
                  <a:pt x="46" y="65"/>
                  <a:pt x="46" y="65"/>
                  <a:pt x="46" y="65"/>
                </a:cubicBezTo>
                <a:cubicBezTo>
                  <a:pt x="68" y="88"/>
                  <a:pt x="68" y="88"/>
                  <a:pt x="68" y="88"/>
                </a:cubicBezTo>
                <a:cubicBezTo>
                  <a:pt x="69" y="89"/>
                  <a:pt x="69" y="89"/>
                  <a:pt x="69" y="89"/>
                </a:cubicBezTo>
                <a:cubicBezTo>
                  <a:pt x="74" y="94"/>
                  <a:pt x="81" y="94"/>
                  <a:pt x="86" y="89"/>
                </a:cubicBezTo>
                <a:cubicBezTo>
                  <a:pt x="90" y="85"/>
                  <a:pt x="90" y="77"/>
                  <a:pt x="86" y="72"/>
                </a:cubicBezTo>
                <a:cubicBezTo>
                  <a:pt x="85" y="72"/>
                  <a:pt x="85" y="72"/>
                  <a:pt x="84" y="7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9" name="Freeform 988"/>
          <p:cNvSpPr>
            <a:spLocks noEditPoints="1"/>
          </p:cNvSpPr>
          <p:nvPr/>
        </p:nvSpPr>
        <p:spPr bwMode="auto">
          <a:xfrm>
            <a:off x="3982411" y="5021884"/>
            <a:ext cx="176910" cy="173752"/>
          </a:xfrm>
          <a:custGeom>
            <a:avLst/>
            <a:gdLst>
              <a:gd name="T0" fmla="*/ 86 w 89"/>
              <a:gd name="T1" fmla="*/ 11 h 89"/>
              <a:gd name="T2" fmla="*/ 78 w 89"/>
              <a:gd name="T3" fmla="*/ 3 h 89"/>
              <a:gd name="T4" fmla="*/ 69 w 89"/>
              <a:gd name="T5" fmla="*/ 3 h 89"/>
              <a:gd name="T6" fmla="*/ 39 w 89"/>
              <a:gd name="T7" fmla="*/ 33 h 89"/>
              <a:gd name="T8" fmla="*/ 39 w 89"/>
              <a:gd name="T9" fmla="*/ 42 h 89"/>
              <a:gd name="T10" fmla="*/ 14 w 89"/>
              <a:gd name="T11" fmla="*/ 66 h 89"/>
              <a:gd name="T12" fmla="*/ 7 w 89"/>
              <a:gd name="T13" fmla="*/ 65 h 89"/>
              <a:gd name="T14" fmla="*/ 0 w 89"/>
              <a:gd name="T15" fmla="*/ 89 h 89"/>
              <a:gd name="T16" fmla="*/ 24 w 89"/>
              <a:gd name="T17" fmla="*/ 82 h 89"/>
              <a:gd name="T18" fmla="*/ 23 w 89"/>
              <a:gd name="T19" fmla="*/ 75 h 89"/>
              <a:gd name="T20" fmla="*/ 47 w 89"/>
              <a:gd name="T21" fmla="*/ 50 h 89"/>
              <a:gd name="T22" fmla="*/ 56 w 89"/>
              <a:gd name="T23" fmla="*/ 50 h 89"/>
              <a:gd name="T24" fmla="*/ 86 w 89"/>
              <a:gd name="T25" fmla="*/ 20 h 89"/>
              <a:gd name="T26" fmla="*/ 86 w 89"/>
              <a:gd name="T27" fmla="*/ 11 h 89"/>
              <a:gd name="T28" fmla="*/ 39 w 89"/>
              <a:gd name="T29" fmla="*/ 44 h 89"/>
              <a:gd name="T30" fmla="*/ 39 w 89"/>
              <a:gd name="T31" fmla="*/ 41 h 89"/>
              <a:gd name="T32" fmla="*/ 70 w 89"/>
              <a:gd name="T33" fmla="*/ 10 h 89"/>
              <a:gd name="T34" fmla="*/ 73 w 89"/>
              <a:gd name="T35" fmla="*/ 10 h 89"/>
              <a:gd name="T36" fmla="*/ 73 w 89"/>
              <a:gd name="T37" fmla="*/ 13 h 89"/>
              <a:gd name="T38" fmla="*/ 42 w 89"/>
              <a:gd name="T39" fmla="*/ 44 h 89"/>
              <a:gd name="T40" fmla="*/ 39 w 89"/>
              <a:gd name="T41" fmla="*/ 44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9" h="89">
                <a:moveTo>
                  <a:pt x="86" y="11"/>
                </a:moveTo>
                <a:cubicBezTo>
                  <a:pt x="78" y="3"/>
                  <a:pt x="78" y="3"/>
                  <a:pt x="78" y="3"/>
                </a:cubicBezTo>
                <a:cubicBezTo>
                  <a:pt x="75" y="0"/>
                  <a:pt x="71" y="0"/>
                  <a:pt x="69" y="3"/>
                </a:cubicBezTo>
                <a:cubicBezTo>
                  <a:pt x="39" y="33"/>
                  <a:pt x="39" y="33"/>
                  <a:pt x="39" y="33"/>
                </a:cubicBezTo>
                <a:cubicBezTo>
                  <a:pt x="36" y="36"/>
                  <a:pt x="36" y="39"/>
                  <a:pt x="39" y="42"/>
                </a:cubicBezTo>
                <a:cubicBezTo>
                  <a:pt x="14" y="66"/>
                  <a:pt x="14" y="66"/>
                  <a:pt x="14" y="66"/>
                </a:cubicBezTo>
                <a:cubicBezTo>
                  <a:pt x="7" y="65"/>
                  <a:pt x="7" y="65"/>
                  <a:pt x="7" y="65"/>
                </a:cubicBezTo>
                <a:cubicBezTo>
                  <a:pt x="0" y="89"/>
                  <a:pt x="0" y="89"/>
                  <a:pt x="0" y="89"/>
                </a:cubicBezTo>
                <a:cubicBezTo>
                  <a:pt x="24" y="82"/>
                  <a:pt x="24" y="82"/>
                  <a:pt x="24" y="82"/>
                </a:cubicBezTo>
                <a:cubicBezTo>
                  <a:pt x="23" y="75"/>
                  <a:pt x="23" y="75"/>
                  <a:pt x="23" y="75"/>
                </a:cubicBezTo>
                <a:cubicBezTo>
                  <a:pt x="47" y="50"/>
                  <a:pt x="47" y="50"/>
                  <a:pt x="47" y="50"/>
                </a:cubicBezTo>
                <a:cubicBezTo>
                  <a:pt x="50" y="53"/>
                  <a:pt x="53" y="53"/>
                  <a:pt x="56" y="50"/>
                </a:cubicBezTo>
                <a:cubicBezTo>
                  <a:pt x="86" y="20"/>
                  <a:pt x="86" y="20"/>
                  <a:pt x="86" y="20"/>
                </a:cubicBezTo>
                <a:cubicBezTo>
                  <a:pt x="89" y="18"/>
                  <a:pt x="89" y="14"/>
                  <a:pt x="86" y="11"/>
                </a:cubicBezTo>
                <a:close/>
                <a:moveTo>
                  <a:pt x="39" y="44"/>
                </a:moveTo>
                <a:cubicBezTo>
                  <a:pt x="38" y="43"/>
                  <a:pt x="38" y="42"/>
                  <a:pt x="39" y="41"/>
                </a:cubicBezTo>
                <a:cubicBezTo>
                  <a:pt x="70" y="10"/>
                  <a:pt x="70" y="10"/>
                  <a:pt x="70" y="10"/>
                </a:cubicBezTo>
                <a:cubicBezTo>
                  <a:pt x="71" y="9"/>
                  <a:pt x="72" y="9"/>
                  <a:pt x="73" y="10"/>
                </a:cubicBezTo>
                <a:cubicBezTo>
                  <a:pt x="74" y="11"/>
                  <a:pt x="74" y="12"/>
                  <a:pt x="73" y="13"/>
                </a:cubicBezTo>
                <a:cubicBezTo>
                  <a:pt x="42" y="44"/>
                  <a:pt x="42" y="44"/>
                  <a:pt x="42" y="44"/>
                </a:cubicBezTo>
                <a:cubicBezTo>
                  <a:pt x="41" y="45"/>
                  <a:pt x="40" y="45"/>
                  <a:pt x="39" y="4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0" name="Freeform 989"/>
          <p:cNvSpPr>
            <a:spLocks noEditPoints="1"/>
          </p:cNvSpPr>
          <p:nvPr/>
        </p:nvSpPr>
        <p:spPr bwMode="auto">
          <a:xfrm>
            <a:off x="3701271" y="5015565"/>
            <a:ext cx="180070" cy="186387"/>
          </a:xfrm>
          <a:custGeom>
            <a:avLst/>
            <a:gdLst>
              <a:gd name="T0" fmla="*/ 69 w 90"/>
              <a:gd name="T1" fmla="*/ 89 h 94"/>
              <a:gd name="T2" fmla="*/ 68 w 90"/>
              <a:gd name="T3" fmla="*/ 88 h 94"/>
              <a:gd name="T4" fmla="*/ 33 w 90"/>
              <a:gd name="T5" fmla="*/ 52 h 94"/>
              <a:gd name="T6" fmla="*/ 8 w 90"/>
              <a:gd name="T7" fmla="*/ 45 h 94"/>
              <a:gd name="T8" fmla="*/ 1 w 90"/>
              <a:gd name="T9" fmla="*/ 23 h 94"/>
              <a:gd name="T10" fmla="*/ 15 w 90"/>
              <a:gd name="T11" fmla="*/ 38 h 94"/>
              <a:gd name="T12" fmla="*/ 32 w 90"/>
              <a:gd name="T13" fmla="*/ 33 h 94"/>
              <a:gd name="T14" fmla="*/ 36 w 90"/>
              <a:gd name="T15" fmla="*/ 16 h 94"/>
              <a:gd name="T16" fmla="*/ 22 w 90"/>
              <a:gd name="T17" fmla="*/ 1 h 94"/>
              <a:gd name="T18" fmla="*/ 43 w 90"/>
              <a:gd name="T19" fmla="*/ 9 h 94"/>
              <a:gd name="T20" fmla="*/ 49 w 90"/>
              <a:gd name="T21" fmla="*/ 35 h 94"/>
              <a:gd name="T22" fmla="*/ 84 w 90"/>
              <a:gd name="T23" fmla="*/ 71 h 94"/>
              <a:gd name="T24" fmla="*/ 86 w 90"/>
              <a:gd name="T25" fmla="*/ 72 h 94"/>
              <a:gd name="T26" fmla="*/ 86 w 90"/>
              <a:gd name="T27" fmla="*/ 89 h 94"/>
              <a:gd name="T28" fmla="*/ 69 w 90"/>
              <a:gd name="T29" fmla="*/ 89 h 94"/>
              <a:gd name="T30" fmla="*/ 79 w 90"/>
              <a:gd name="T31" fmla="*/ 76 h 94"/>
              <a:gd name="T32" fmla="*/ 73 w 90"/>
              <a:gd name="T33" fmla="*/ 76 h 94"/>
              <a:gd name="T34" fmla="*/ 72 w 90"/>
              <a:gd name="T35" fmla="*/ 83 h 94"/>
              <a:gd name="T36" fmla="*/ 79 w 90"/>
              <a:gd name="T37" fmla="*/ 83 h 94"/>
              <a:gd name="T38" fmla="*/ 79 w 90"/>
              <a:gd name="T39" fmla="*/ 76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90" h="94">
                <a:moveTo>
                  <a:pt x="69" y="89"/>
                </a:moveTo>
                <a:cubicBezTo>
                  <a:pt x="69" y="89"/>
                  <a:pt x="69" y="89"/>
                  <a:pt x="68" y="88"/>
                </a:cubicBezTo>
                <a:cubicBezTo>
                  <a:pt x="33" y="52"/>
                  <a:pt x="33" y="52"/>
                  <a:pt x="33" y="52"/>
                </a:cubicBezTo>
                <a:cubicBezTo>
                  <a:pt x="25" y="54"/>
                  <a:pt x="15" y="52"/>
                  <a:pt x="8" y="45"/>
                </a:cubicBezTo>
                <a:cubicBezTo>
                  <a:pt x="3" y="39"/>
                  <a:pt x="0" y="31"/>
                  <a:pt x="1" y="23"/>
                </a:cubicBezTo>
                <a:cubicBezTo>
                  <a:pt x="15" y="38"/>
                  <a:pt x="15" y="38"/>
                  <a:pt x="15" y="38"/>
                </a:cubicBezTo>
                <a:cubicBezTo>
                  <a:pt x="32" y="33"/>
                  <a:pt x="32" y="33"/>
                  <a:pt x="32" y="33"/>
                </a:cubicBezTo>
                <a:cubicBezTo>
                  <a:pt x="36" y="16"/>
                  <a:pt x="36" y="16"/>
                  <a:pt x="36" y="16"/>
                </a:cubicBezTo>
                <a:cubicBezTo>
                  <a:pt x="22" y="1"/>
                  <a:pt x="22" y="1"/>
                  <a:pt x="22" y="1"/>
                </a:cubicBezTo>
                <a:cubicBezTo>
                  <a:pt x="30" y="0"/>
                  <a:pt x="38" y="3"/>
                  <a:pt x="43" y="9"/>
                </a:cubicBezTo>
                <a:cubicBezTo>
                  <a:pt x="50" y="16"/>
                  <a:pt x="52" y="26"/>
                  <a:pt x="49" y="35"/>
                </a:cubicBezTo>
                <a:cubicBezTo>
                  <a:pt x="84" y="71"/>
                  <a:pt x="84" y="71"/>
                  <a:pt x="84" y="71"/>
                </a:cubicBezTo>
                <a:cubicBezTo>
                  <a:pt x="85" y="72"/>
                  <a:pt x="85" y="72"/>
                  <a:pt x="86" y="72"/>
                </a:cubicBezTo>
                <a:cubicBezTo>
                  <a:pt x="90" y="77"/>
                  <a:pt x="90" y="85"/>
                  <a:pt x="86" y="89"/>
                </a:cubicBezTo>
                <a:cubicBezTo>
                  <a:pt x="81" y="94"/>
                  <a:pt x="74" y="94"/>
                  <a:pt x="69" y="89"/>
                </a:cubicBezTo>
                <a:close/>
                <a:moveTo>
                  <a:pt x="79" y="76"/>
                </a:moveTo>
                <a:cubicBezTo>
                  <a:pt x="78" y="74"/>
                  <a:pt x="74" y="74"/>
                  <a:pt x="73" y="76"/>
                </a:cubicBezTo>
                <a:cubicBezTo>
                  <a:pt x="71" y="78"/>
                  <a:pt x="71" y="81"/>
                  <a:pt x="72" y="83"/>
                </a:cubicBezTo>
                <a:cubicBezTo>
                  <a:pt x="74" y="85"/>
                  <a:pt x="78" y="85"/>
                  <a:pt x="79" y="83"/>
                </a:cubicBezTo>
                <a:cubicBezTo>
                  <a:pt x="81" y="81"/>
                  <a:pt x="81" y="78"/>
                  <a:pt x="79" y="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1" name="Freeform 990"/>
          <p:cNvSpPr>
            <a:spLocks noEditPoints="1"/>
          </p:cNvSpPr>
          <p:nvPr/>
        </p:nvSpPr>
        <p:spPr bwMode="auto">
          <a:xfrm>
            <a:off x="3299588" y="5029782"/>
            <a:ext cx="205342" cy="157954"/>
          </a:xfrm>
          <a:custGeom>
            <a:avLst/>
            <a:gdLst>
              <a:gd name="T0" fmla="*/ 84 w 104"/>
              <a:gd name="T1" fmla="*/ 56 h 80"/>
              <a:gd name="T2" fmla="*/ 88 w 104"/>
              <a:gd name="T3" fmla="*/ 60 h 80"/>
              <a:gd name="T4" fmla="*/ 84 w 104"/>
              <a:gd name="T5" fmla="*/ 64 h 80"/>
              <a:gd name="T6" fmla="*/ 80 w 104"/>
              <a:gd name="T7" fmla="*/ 60 h 80"/>
              <a:gd name="T8" fmla="*/ 84 w 104"/>
              <a:gd name="T9" fmla="*/ 56 h 80"/>
              <a:gd name="T10" fmla="*/ 84 w 104"/>
              <a:gd name="T11" fmla="*/ 16 h 80"/>
              <a:gd name="T12" fmla="*/ 88 w 104"/>
              <a:gd name="T13" fmla="*/ 20 h 80"/>
              <a:gd name="T14" fmla="*/ 84 w 104"/>
              <a:gd name="T15" fmla="*/ 24 h 80"/>
              <a:gd name="T16" fmla="*/ 80 w 104"/>
              <a:gd name="T17" fmla="*/ 20 h 80"/>
              <a:gd name="T18" fmla="*/ 84 w 104"/>
              <a:gd name="T19" fmla="*/ 16 h 80"/>
              <a:gd name="T20" fmla="*/ 60 w 104"/>
              <a:gd name="T21" fmla="*/ 40 h 80"/>
              <a:gd name="T22" fmla="*/ 44 w 104"/>
              <a:gd name="T23" fmla="*/ 40 h 80"/>
              <a:gd name="T24" fmla="*/ 44 w 104"/>
              <a:gd name="T25" fmla="*/ 56 h 80"/>
              <a:gd name="T26" fmla="*/ 60 w 104"/>
              <a:gd name="T27" fmla="*/ 56 h 80"/>
              <a:gd name="T28" fmla="*/ 60 w 104"/>
              <a:gd name="T29" fmla="*/ 40 h 80"/>
              <a:gd name="T30" fmla="*/ 64 w 104"/>
              <a:gd name="T31" fmla="*/ 60 h 80"/>
              <a:gd name="T32" fmla="*/ 40 w 104"/>
              <a:gd name="T33" fmla="*/ 60 h 80"/>
              <a:gd name="T34" fmla="*/ 40 w 104"/>
              <a:gd name="T35" fmla="*/ 20 h 80"/>
              <a:gd name="T36" fmla="*/ 64 w 104"/>
              <a:gd name="T37" fmla="*/ 20 h 80"/>
              <a:gd name="T38" fmla="*/ 64 w 104"/>
              <a:gd name="T39" fmla="*/ 60 h 80"/>
              <a:gd name="T40" fmla="*/ 20 w 104"/>
              <a:gd name="T41" fmla="*/ 56 h 80"/>
              <a:gd name="T42" fmla="*/ 24 w 104"/>
              <a:gd name="T43" fmla="*/ 60 h 80"/>
              <a:gd name="T44" fmla="*/ 20 w 104"/>
              <a:gd name="T45" fmla="*/ 64 h 80"/>
              <a:gd name="T46" fmla="*/ 16 w 104"/>
              <a:gd name="T47" fmla="*/ 60 h 80"/>
              <a:gd name="T48" fmla="*/ 20 w 104"/>
              <a:gd name="T49" fmla="*/ 56 h 80"/>
              <a:gd name="T50" fmla="*/ 20 w 104"/>
              <a:gd name="T51" fmla="*/ 16 h 80"/>
              <a:gd name="T52" fmla="*/ 24 w 104"/>
              <a:gd name="T53" fmla="*/ 20 h 80"/>
              <a:gd name="T54" fmla="*/ 20 w 104"/>
              <a:gd name="T55" fmla="*/ 24 h 80"/>
              <a:gd name="T56" fmla="*/ 16 w 104"/>
              <a:gd name="T57" fmla="*/ 20 h 80"/>
              <a:gd name="T58" fmla="*/ 20 w 104"/>
              <a:gd name="T59" fmla="*/ 16 h 80"/>
              <a:gd name="T60" fmla="*/ 96 w 104"/>
              <a:gd name="T61" fmla="*/ 8 h 80"/>
              <a:gd name="T62" fmla="*/ 8 w 104"/>
              <a:gd name="T63" fmla="*/ 8 h 80"/>
              <a:gd name="T64" fmla="*/ 8 w 104"/>
              <a:gd name="T65" fmla="*/ 72 h 80"/>
              <a:gd name="T66" fmla="*/ 96 w 104"/>
              <a:gd name="T67" fmla="*/ 72 h 80"/>
              <a:gd name="T68" fmla="*/ 96 w 104"/>
              <a:gd name="T69" fmla="*/ 8 h 80"/>
              <a:gd name="T70" fmla="*/ 0 w 104"/>
              <a:gd name="T71" fmla="*/ 80 h 80"/>
              <a:gd name="T72" fmla="*/ 0 w 104"/>
              <a:gd name="T73" fmla="*/ 0 h 80"/>
              <a:gd name="T74" fmla="*/ 104 w 104"/>
              <a:gd name="T75" fmla="*/ 0 h 80"/>
              <a:gd name="T76" fmla="*/ 104 w 104"/>
              <a:gd name="T77" fmla="*/ 80 h 80"/>
              <a:gd name="T78" fmla="*/ 0 w 104"/>
              <a:gd name="T79" fmla="*/ 8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4" h="80">
                <a:moveTo>
                  <a:pt x="84" y="56"/>
                </a:moveTo>
                <a:cubicBezTo>
                  <a:pt x="86" y="56"/>
                  <a:pt x="88" y="58"/>
                  <a:pt x="88" y="60"/>
                </a:cubicBezTo>
                <a:cubicBezTo>
                  <a:pt x="88" y="62"/>
                  <a:pt x="86" y="64"/>
                  <a:pt x="84" y="64"/>
                </a:cubicBezTo>
                <a:cubicBezTo>
                  <a:pt x="82" y="64"/>
                  <a:pt x="80" y="62"/>
                  <a:pt x="80" y="60"/>
                </a:cubicBezTo>
                <a:cubicBezTo>
                  <a:pt x="80" y="58"/>
                  <a:pt x="82" y="56"/>
                  <a:pt x="84" y="56"/>
                </a:cubicBezTo>
                <a:close/>
                <a:moveTo>
                  <a:pt x="84" y="16"/>
                </a:moveTo>
                <a:cubicBezTo>
                  <a:pt x="86" y="16"/>
                  <a:pt x="88" y="18"/>
                  <a:pt x="88" y="20"/>
                </a:cubicBezTo>
                <a:cubicBezTo>
                  <a:pt x="88" y="22"/>
                  <a:pt x="86" y="24"/>
                  <a:pt x="84" y="24"/>
                </a:cubicBezTo>
                <a:cubicBezTo>
                  <a:pt x="82" y="24"/>
                  <a:pt x="80" y="22"/>
                  <a:pt x="80" y="20"/>
                </a:cubicBezTo>
                <a:cubicBezTo>
                  <a:pt x="80" y="18"/>
                  <a:pt x="82" y="16"/>
                  <a:pt x="84" y="16"/>
                </a:cubicBezTo>
                <a:close/>
                <a:moveTo>
                  <a:pt x="60" y="40"/>
                </a:moveTo>
                <a:cubicBezTo>
                  <a:pt x="44" y="40"/>
                  <a:pt x="44" y="40"/>
                  <a:pt x="44" y="40"/>
                </a:cubicBezTo>
                <a:cubicBezTo>
                  <a:pt x="44" y="56"/>
                  <a:pt x="44" y="56"/>
                  <a:pt x="44" y="56"/>
                </a:cubicBezTo>
                <a:cubicBezTo>
                  <a:pt x="60" y="56"/>
                  <a:pt x="60" y="56"/>
                  <a:pt x="60" y="56"/>
                </a:cubicBezTo>
                <a:lnTo>
                  <a:pt x="60" y="40"/>
                </a:lnTo>
                <a:close/>
                <a:moveTo>
                  <a:pt x="64" y="60"/>
                </a:moveTo>
                <a:cubicBezTo>
                  <a:pt x="40" y="60"/>
                  <a:pt x="40" y="60"/>
                  <a:pt x="40" y="60"/>
                </a:cubicBezTo>
                <a:cubicBezTo>
                  <a:pt x="40" y="20"/>
                  <a:pt x="40" y="20"/>
                  <a:pt x="40" y="20"/>
                </a:cubicBezTo>
                <a:cubicBezTo>
                  <a:pt x="64" y="20"/>
                  <a:pt x="64" y="20"/>
                  <a:pt x="64" y="20"/>
                </a:cubicBezTo>
                <a:lnTo>
                  <a:pt x="64" y="60"/>
                </a:lnTo>
                <a:close/>
                <a:moveTo>
                  <a:pt x="20" y="56"/>
                </a:moveTo>
                <a:cubicBezTo>
                  <a:pt x="22" y="56"/>
                  <a:pt x="24" y="58"/>
                  <a:pt x="24" y="60"/>
                </a:cubicBezTo>
                <a:cubicBezTo>
                  <a:pt x="24" y="62"/>
                  <a:pt x="22" y="64"/>
                  <a:pt x="20" y="64"/>
                </a:cubicBezTo>
                <a:cubicBezTo>
                  <a:pt x="18" y="64"/>
                  <a:pt x="16" y="62"/>
                  <a:pt x="16" y="60"/>
                </a:cubicBezTo>
                <a:cubicBezTo>
                  <a:pt x="16" y="58"/>
                  <a:pt x="18" y="56"/>
                  <a:pt x="20" y="56"/>
                </a:cubicBezTo>
                <a:close/>
                <a:moveTo>
                  <a:pt x="20" y="16"/>
                </a:moveTo>
                <a:cubicBezTo>
                  <a:pt x="22" y="16"/>
                  <a:pt x="24" y="18"/>
                  <a:pt x="24" y="20"/>
                </a:cubicBezTo>
                <a:cubicBezTo>
                  <a:pt x="24" y="22"/>
                  <a:pt x="22" y="24"/>
                  <a:pt x="20" y="24"/>
                </a:cubicBezTo>
                <a:cubicBezTo>
                  <a:pt x="18" y="24"/>
                  <a:pt x="16" y="22"/>
                  <a:pt x="16" y="20"/>
                </a:cubicBezTo>
                <a:cubicBezTo>
                  <a:pt x="16" y="18"/>
                  <a:pt x="18" y="16"/>
                  <a:pt x="20" y="16"/>
                </a:cubicBezTo>
                <a:close/>
                <a:moveTo>
                  <a:pt x="96" y="8"/>
                </a:moveTo>
                <a:cubicBezTo>
                  <a:pt x="8" y="8"/>
                  <a:pt x="8" y="8"/>
                  <a:pt x="8" y="8"/>
                </a:cubicBezTo>
                <a:cubicBezTo>
                  <a:pt x="8" y="72"/>
                  <a:pt x="8" y="72"/>
                  <a:pt x="8" y="72"/>
                </a:cubicBezTo>
                <a:cubicBezTo>
                  <a:pt x="96" y="72"/>
                  <a:pt x="96" y="72"/>
                  <a:pt x="96" y="72"/>
                </a:cubicBezTo>
                <a:lnTo>
                  <a:pt x="96" y="8"/>
                </a:lnTo>
                <a:close/>
                <a:moveTo>
                  <a:pt x="0" y="80"/>
                </a:moveTo>
                <a:cubicBezTo>
                  <a:pt x="0" y="0"/>
                  <a:pt x="0" y="0"/>
                  <a:pt x="0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04" y="80"/>
                  <a:pt x="104" y="80"/>
                  <a:pt x="104" y="80"/>
                </a:cubicBezTo>
                <a:lnTo>
                  <a:pt x="0" y="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2" name="Freeform 991"/>
          <p:cNvSpPr>
            <a:spLocks noEditPoints="1"/>
          </p:cNvSpPr>
          <p:nvPr/>
        </p:nvSpPr>
        <p:spPr bwMode="auto">
          <a:xfrm>
            <a:off x="2965501" y="5021884"/>
            <a:ext cx="189546" cy="173751"/>
          </a:xfrm>
          <a:custGeom>
            <a:avLst/>
            <a:gdLst>
              <a:gd name="T0" fmla="*/ 88 w 96"/>
              <a:gd name="T1" fmla="*/ 84 h 88"/>
              <a:gd name="T2" fmla="*/ 84 w 96"/>
              <a:gd name="T3" fmla="*/ 88 h 88"/>
              <a:gd name="T4" fmla="*/ 80 w 96"/>
              <a:gd name="T5" fmla="*/ 84 h 88"/>
              <a:gd name="T6" fmla="*/ 80 w 96"/>
              <a:gd name="T7" fmla="*/ 60 h 88"/>
              <a:gd name="T8" fmla="*/ 88 w 96"/>
              <a:gd name="T9" fmla="*/ 60 h 88"/>
              <a:gd name="T10" fmla="*/ 88 w 96"/>
              <a:gd name="T11" fmla="*/ 84 h 88"/>
              <a:gd name="T12" fmla="*/ 52 w 96"/>
              <a:gd name="T13" fmla="*/ 84 h 88"/>
              <a:gd name="T14" fmla="*/ 48 w 96"/>
              <a:gd name="T15" fmla="*/ 88 h 88"/>
              <a:gd name="T16" fmla="*/ 44 w 96"/>
              <a:gd name="T17" fmla="*/ 84 h 88"/>
              <a:gd name="T18" fmla="*/ 44 w 96"/>
              <a:gd name="T19" fmla="*/ 76 h 88"/>
              <a:gd name="T20" fmla="*/ 52 w 96"/>
              <a:gd name="T21" fmla="*/ 76 h 88"/>
              <a:gd name="T22" fmla="*/ 52 w 96"/>
              <a:gd name="T23" fmla="*/ 84 h 88"/>
              <a:gd name="T24" fmla="*/ 16 w 96"/>
              <a:gd name="T25" fmla="*/ 84 h 88"/>
              <a:gd name="T26" fmla="*/ 12 w 96"/>
              <a:gd name="T27" fmla="*/ 88 h 88"/>
              <a:gd name="T28" fmla="*/ 8 w 96"/>
              <a:gd name="T29" fmla="*/ 84 h 88"/>
              <a:gd name="T30" fmla="*/ 8 w 96"/>
              <a:gd name="T31" fmla="*/ 48 h 88"/>
              <a:gd name="T32" fmla="*/ 16 w 96"/>
              <a:gd name="T33" fmla="*/ 48 h 88"/>
              <a:gd name="T34" fmla="*/ 16 w 96"/>
              <a:gd name="T35" fmla="*/ 84 h 88"/>
              <a:gd name="T36" fmla="*/ 8 w 96"/>
              <a:gd name="T37" fmla="*/ 4 h 88"/>
              <a:gd name="T38" fmla="*/ 12 w 96"/>
              <a:gd name="T39" fmla="*/ 0 h 88"/>
              <a:gd name="T40" fmla="*/ 16 w 96"/>
              <a:gd name="T41" fmla="*/ 4 h 88"/>
              <a:gd name="T42" fmla="*/ 16 w 96"/>
              <a:gd name="T43" fmla="*/ 12 h 88"/>
              <a:gd name="T44" fmla="*/ 8 w 96"/>
              <a:gd name="T45" fmla="*/ 12 h 88"/>
              <a:gd name="T46" fmla="*/ 8 w 96"/>
              <a:gd name="T47" fmla="*/ 4 h 88"/>
              <a:gd name="T48" fmla="*/ 20 w 96"/>
              <a:gd name="T49" fmla="*/ 44 h 88"/>
              <a:gd name="T50" fmla="*/ 4 w 96"/>
              <a:gd name="T51" fmla="*/ 44 h 88"/>
              <a:gd name="T52" fmla="*/ 0 w 96"/>
              <a:gd name="T53" fmla="*/ 40 h 88"/>
              <a:gd name="T54" fmla="*/ 0 w 96"/>
              <a:gd name="T55" fmla="*/ 20 h 88"/>
              <a:gd name="T56" fmla="*/ 4 w 96"/>
              <a:gd name="T57" fmla="*/ 16 h 88"/>
              <a:gd name="T58" fmla="*/ 20 w 96"/>
              <a:gd name="T59" fmla="*/ 16 h 88"/>
              <a:gd name="T60" fmla="*/ 24 w 96"/>
              <a:gd name="T61" fmla="*/ 20 h 88"/>
              <a:gd name="T62" fmla="*/ 24 w 96"/>
              <a:gd name="T63" fmla="*/ 40 h 88"/>
              <a:gd name="T64" fmla="*/ 20 w 96"/>
              <a:gd name="T65" fmla="*/ 44 h 88"/>
              <a:gd name="T66" fmla="*/ 44 w 96"/>
              <a:gd name="T67" fmla="*/ 4 h 88"/>
              <a:gd name="T68" fmla="*/ 48 w 96"/>
              <a:gd name="T69" fmla="*/ 0 h 88"/>
              <a:gd name="T70" fmla="*/ 52 w 96"/>
              <a:gd name="T71" fmla="*/ 4 h 88"/>
              <a:gd name="T72" fmla="*/ 52 w 96"/>
              <a:gd name="T73" fmla="*/ 40 h 88"/>
              <a:gd name="T74" fmla="*/ 44 w 96"/>
              <a:gd name="T75" fmla="*/ 40 h 88"/>
              <a:gd name="T76" fmla="*/ 44 w 96"/>
              <a:gd name="T77" fmla="*/ 4 h 88"/>
              <a:gd name="T78" fmla="*/ 56 w 96"/>
              <a:gd name="T79" fmla="*/ 72 h 88"/>
              <a:gd name="T80" fmla="*/ 40 w 96"/>
              <a:gd name="T81" fmla="*/ 72 h 88"/>
              <a:gd name="T82" fmla="*/ 36 w 96"/>
              <a:gd name="T83" fmla="*/ 68 h 88"/>
              <a:gd name="T84" fmla="*/ 36 w 96"/>
              <a:gd name="T85" fmla="*/ 48 h 88"/>
              <a:gd name="T86" fmla="*/ 40 w 96"/>
              <a:gd name="T87" fmla="*/ 44 h 88"/>
              <a:gd name="T88" fmla="*/ 56 w 96"/>
              <a:gd name="T89" fmla="*/ 44 h 88"/>
              <a:gd name="T90" fmla="*/ 60 w 96"/>
              <a:gd name="T91" fmla="*/ 48 h 88"/>
              <a:gd name="T92" fmla="*/ 60 w 96"/>
              <a:gd name="T93" fmla="*/ 68 h 88"/>
              <a:gd name="T94" fmla="*/ 56 w 96"/>
              <a:gd name="T95" fmla="*/ 72 h 88"/>
              <a:gd name="T96" fmla="*/ 80 w 96"/>
              <a:gd name="T97" fmla="*/ 4 h 88"/>
              <a:gd name="T98" fmla="*/ 84 w 96"/>
              <a:gd name="T99" fmla="*/ 0 h 88"/>
              <a:gd name="T100" fmla="*/ 88 w 96"/>
              <a:gd name="T101" fmla="*/ 4 h 88"/>
              <a:gd name="T102" fmla="*/ 88 w 96"/>
              <a:gd name="T103" fmla="*/ 24 h 88"/>
              <a:gd name="T104" fmla="*/ 80 w 96"/>
              <a:gd name="T105" fmla="*/ 24 h 88"/>
              <a:gd name="T106" fmla="*/ 80 w 96"/>
              <a:gd name="T107" fmla="*/ 4 h 88"/>
              <a:gd name="T108" fmla="*/ 92 w 96"/>
              <a:gd name="T109" fmla="*/ 56 h 88"/>
              <a:gd name="T110" fmla="*/ 76 w 96"/>
              <a:gd name="T111" fmla="*/ 56 h 88"/>
              <a:gd name="T112" fmla="*/ 72 w 96"/>
              <a:gd name="T113" fmla="*/ 52 h 88"/>
              <a:gd name="T114" fmla="*/ 72 w 96"/>
              <a:gd name="T115" fmla="*/ 32 h 88"/>
              <a:gd name="T116" fmla="*/ 76 w 96"/>
              <a:gd name="T117" fmla="*/ 28 h 88"/>
              <a:gd name="T118" fmla="*/ 92 w 96"/>
              <a:gd name="T119" fmla="*/ 28 h 88"/>
              <a:gd name="T120" fmla="*/ 96 w 96"/>
              <a:gd name="T121" fmla="*/ 32 h 88"/>
              <a:gd name="T122" fmla="*/ 96 w 96"/>
              <a:gd name="T123" fmla="*/ 52 h 88"/>
              <a:gd name="T124" fmla="*/ 92 w 96"/>
              <a:gd name="T125" fmla="*/ 56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96" h="88">
                <a:moveTo>
                  <a:pt x="88" y="84"/>
                </a:moveTo>
                <a:cubicBezTo>
                  <a:pt x="88" y="86"/>
                  <a:pt x="86" y="88"/>
                  <a:pt x="84" y="88"/>
                </a:cubicBezTo>
                <a:cubicBezTo>
                  <a:pt x="82" y="88"/>
                  <a:pt x="80" y="86"/>
                  <a:pt x="80" y="84"/>
                </a:cubicBezTo>
                <a:cubicBezTo>
                  <a:pt x="80" y="60"/>
                  <a:pt x="80" y="60"/>
                  <a:pt x="80" y="60"/>
                </a:cubicBezTo>
                <a:cubicBezTo>
                  <a:pt x="88" y="60"/>
                  <a:pt x="88" y="60"/>
                  <a:pt x="88" y="60"/>
                </a:cubicBezTo>
                <a:lnTo>
                  <a:pt x="88" y="84"/>
                </a:lnTo>
                <a:close/>
                <a:moveTo>
                  <a:pt x="52" y="84"/>
                </a:moveTo>
                <a:cubicBezTo>
                  <a:pt x="52" y="86"/>
                  <a:pt x="50" y="88"/>
                  <a:pt x="48" y="88"/>
                </a:cubicBezTo>
                <a:cubicBezTo>
                  <a:pt x="46" y="88"/>
                  <a:pt x="44" y="86"/>
                  <a:pt x="44" y="84"/>
                </a:cubicBezTo>
                <a:cubicBezTo>
                  <a:pt x="44" y="76"/>
                  <a:pt x="44" y="76"/>
                  <a:pt x="44" y="76"/>
                </a:cubicBezTo>
                <a:cubicBezTo>
                  <a:pt x="52" y="76"/>
                  <a:pt x="52" y="76"/>
                  <a:pt x="52" y="76"/>
                </a:cubicBezTo>
                <a:lnTo>
                  <a:pt x="52" y="84"/>
                </a:lnTo>
                <a:close/>
                <a:moveTo>
                  <a:pt x="16" y="84"/>
                </a:moveTo>
                <a:cubicBezTo>
                  <a:pt x="16" y="86"/>
                  <a:pt x="14" y="88"/>
                  <a:pt x="12" y="88"/>
                </a:cubicBezTo>
                <a:cubicBezTo>
                  <a:pt x="10" y="88"/>
                  <a:pt x="8" y="86"/>
                  <a:pt x="8" y="84"/>
                </a:cubicBezTo>
                <a:cubicBezTo>
                  <a:pt x="8" y="48"/>
                  <a:pt x="8" y="48"/>
                  <a:pt x="8" y="48"/>
                </a:cubicBezTo>
                <a:cubicBezTo>
                  <a:pt x="16" y="48"/>
                  <a:pt x="16" y="48"/>
                  <a:pt x="16" y="48"/>
                </a:cubicBezTo>
                <a:lnTo>
                  <a:pt x="16" y="84"/>
                </a:lnTo>
                <a:close/>
                <a:moveTo>
                  <a:pt x="8" y="4"/>
                </a:moveTo>
                <a:cubicBezTo>
                  <a:pt x="8" y="2"/>
                  <a:pt x="10" y="0"/>
                  <a:pt x="12" y="0"/>
                </a:cubicBezTo>
                <a:cubicBezTo>
                  <a:pt x="14" y="0"/>
                  <a:pt x="16" y="2"/>
                  <a:pt x="16" y="4"/>
                </a:cubicBezTo>
                <a:cubicBezTo>
                  <a:pt x="16" y="12"/>
                  <a:pt x="16" y="12"/>
                  <a:pt x="16" y="12"/>
                </a:cubicBezTo>
                <a:cubicBezTo>
                  <a:pt x="8" y="12"/>
                  <a:pt x="8" y="12"/>
                  <a:pt x="8" y="12"/>
                </a:cubicBezTo>
                <a:lnTo>
                  <a:pt x="8" y="4"/>
                </a:lnTo>
                <a:close/>
                <a:moveTo>
                  <a:pt x="20" y="44"/>
                </a:moveTo>
                <a:cubicBezTo>
                  <a:pt x="4" y="44"/>
                  <a:pt x="4" y="44"/>
                  <a:pt x="4" y="44"/>
                </a:cubicBezTo>
                <a:cubicBezTo>
                  <a:pt x="2" y="44"/>
                  <a:pt x="0" y="42"/>
                  <a:pt x="0" y="40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8"/>
                  <a:pt x="2" y="16"/>
                  <a:pt x="4" y="16"/>
                </a:cubicBezTo>
                <a:cubicBezTo>
                  <a:pt x="20" y="16"/>
                  <a:pt x="20" y="16"/>
                  <a:pt x="20" y="16"/>
                </a:cubicBezTo>
                <a:cubicBezTo>
                  <a:pt x="22" y="16"/>
                  <a:pt x="24" y="18"/>
                  <a:pt x="24" y="20"/>
                </a:cubicBezTo>
                <a:cubicBezTo>
                  <a:pt x="24" y="40"/>
                  <a:pt x="24" y="40"/>
                  <a:pt x="24" y="40"/>
                </a:cubicBezTo>
                <a:cubicBezTo>
                  <a:pt x="24" y="42"/>
                  <a:pt x="22" y="44"/>
                  <a:pt x="20" y="44"/>
                </a:cubicBezTo>
                <a:close/>
                <a:moveTo>
                  <a:pt x="44" y="4"/>
                </a:moveTo>
                <a:cubicBezTo>
                  <a:pt x="44" y="2"/>
                  <a:pt x="46" y="0"/>
                  <a:pt x="48" y="0"/>
                </a:cubicBezTo>
                <a:cubicBezTo>
                  <a:pt x="50" y="0"/>
                  <a:pt x="52" y="2"/>
                  <a:pt x="52" y="4"/>
                </a:cubicBezTo>
                <a:cubicBezTo>
                  <a:pt x="52" y="40"/>
                  <a:pt x="52" y="40"/>
                  <a:pt x="52" y="40"/>
                </a:cubicBezTo>
                <a:cubicBezTo>
                  <a:pt x="44" y="40"/>
                  <a:pt x="44" y="40"/>
                  <a:pt x="44" y="40"/>
                </a:cubicBezTo>
                <a:lnTo>
                  <a:pt x="44" y="4"/>
                </a:lnTo>
                <a:close/>
                <a:moveTo>
                  <a:pt x="56" y="72"/>
                </a:moveTo>
                <a:cubicBezTo>
                  <a:pt x="40" y="72"/>
                  <a:pt x="40" y="72"/>
                  <a:pt x="40" y="72"/>
                </a:cubicBezTo>
                <a:cubicBezTo>
                  <a:pt x="38" y="72"/>
                  <a:pt x="36" y="70"/>
                  <a:pt x="36" y="68"/>
                </a:cubicBezTo>
                <a:cubicBezTo>
                  <a:pt x="36" y="48"/>
                  <a:pt x="36" y="48"/>
                  <a:pt x="36" y="48"/>
                </a:cubicBezTo>
                <a:cubicBezTo>
                  <a:pt x="36" y="46"/>
                  <a:pt x="38" y="44"/>
                  <a:pt x="40" y="44"/>
                </a:cubicBezTo>
                <a:cubicBezTo>
                  <a:pt x="56" y="44"/>
                  <a:pt x="56" y="44"/>
                  <a:pt x="56" y="44"/>
                </a:cubicBezTo>
                <a:cubicBezTo>
                  <a:pt x="58" y="44"/>
                  <a:pt x="60" y="46"/>
                  <a:pt x="60" y="48"/>
                </a:cubicBezTo>
                <a:cubicBezTo>
                  <a:pt x="60" y="68"/>
                  <a:pt x="60" y="68"/>
                  <a:pt x="60" y="68"/>
                </a:cubicBezTo>
                <a:cubicBezTo>
                  <a:pt x="60" y="70"/>
                  <a:pt x="58" y="72"/>
                  <a:pt x="56" y="72"/>
                </a:cubicBezTo>
                <a:close/>
                <a:moveTo>
                  <a:pt x="80" y="4"/>
                </a:moveTo>
                <a:cubicBezTo>
                  <a:pt x="80" y="2"/>
                  <a:pt x="82" y="0"/>
                  <a:pt x="84" y="0"/>
                </a:cubicBezTo>
                <a:cubicBezTo>
                  <a:pt x="86" y="0"/>
                  <a:pt x="88" y="2"/>
                  <a:pt x="88" y="4"/>
                </a:cubicBezTo>
                <a:cubicBezTo>
                  <a:pt x="88" y="24"/>
                  <a:pt x="88" y="24"/>
                  <a:pt x="88" y="24"/>
                </a:cubicBezTo>
                <a:cubicBezTo>
                  <a:pt x="80" y="24"/>
                  <a:pt x="80" y="24"/>
                  <a:pt x="80" y="24"/>
                </a:cubicBezTo>
                <a:lnTo>
                  <a:pt x="80" y="4"/>
                </a:lnTo>
                <a:close/>
                <a:moveTo>
                  <a:pt x="92" y="56"/>
                </a:moveTo>
                <a:cubicBezTo>
                  <a:pt x="76" y="56"/>
                  <a:pt x="76" y="56"/>
                  <a:pt x="76" y="56"/>
                </a:cubicBezTo>
                <a:cubicBezTo>
                  <a:pt x="74" y="56"/>
                  <a:pt x="72" y="54"/>
                  <a:pt x="72" y="52"/>
                </a:cubicBezTo>
                <a:cubicBezTo>
                  <a:pt x="72" y="32"/>
                  <a:pt x="72" y="32"/>
                  <a:pt x="72" y="32"/>
                </a:cubicBezTo>
                <a:cubicBezTo>
                  <a:pt x="72" y="30"/>
                  <a:pt x="74" y="28"/>
                  <a:pt x="76" y="28"/>
                </a:cubicBezTo>
                <a:cubicBezTo>
                  <a:pt x="92" y="28"/>
                  <a:pt x="92" y="28"/>
                  <a:pt x="92" y="28"/>
                </a:cubicBezTo>
                <a:cubicBezTo>
                  <a:pt x="94" y="28"/>
                  <a:pt x="96" y="30"/>
                  <a:pt x="96" y="32"/>
                </a:cubicBezTo>
                <a:cubicBezTo>
                  <a:pt x="96" y="52"/>
                  <a:pt x="96" y="52"/>
                  <a:pt x="96" y="52"/>
                </a:cubicBezTo>
                <a:cubicBezTo>
                  <a:pt x="96" y="54"/>
                  <a:pt x="94" y="56"/>
                  <a:pt x="92" y="5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3" name="Freeform 992"/>
          <p:cNvSpPr>
            <a:spLocks noEditPoints="1"/>
          </p:cNvSpPr>
          <p:nvPr/>
        </p:nvSpPr>
        <p:spPr bwMode="auto">
          <a:xfrm>
            <a:off x="2641781" y="5029782"/>
            <a:ext cx="173751" cy="157954"/>
          </a:xfrm>
          <a:custGeom>
            <a:avLst/>
            <a:gdLst>
              <a:gd name="T0" fmla="*/ 4 w 88"/>
              <a:gd name="T1" fmla="*/ 25 h 80"/>
              <a:gd name="T2" fmla="*/ 12 w 88"/>
              <a:gd name="T3" fmla="*/ 25 h 80"/>
              <a:gd name="T4" fmla="*/ 8 w 88"/>
              <a:gd name="T5" fmla="*/ 0 h 80"/>
              <a:gd name="T6" fmla="*/ 4 w 88"/>
              <a:gd name="T7" fmla="*/ 47 h 80"/>
              <a:gd name="T8" fmla="*/ 8 w 88"/>
              <a:gd name="T9" fmla="*/ 80 h 80"/>
              <a:gd name="T10" fmla="*/ 12 w 88"/>
              <a:gd name="T11" fmla="*/ 47 h 80"/>
              <a:gd name="T12" fmla="*/ 4 w 88"/>
              <a:gd name="T13" fmla="*/ 47 h 80"/>
              <a:gd name="T14" fmla="*/ 28 w 88"/>
              <a:gd name="T15" fmla="*/ 45 h 80"/>
              <a:gd name="T16" fmla="*/ 36 w 88"/>
              <a:gd name="T17" fmla="*/ 45 h 80"/>
              <a:gd name="T18" fmla="*/ 32 w 88"/>
              <a:gd name="T19" fmla="*/ 0 h 80"/>
              <a:gd name="T20" fmla="*/ 28 w 88"/>
              <a:gd name="T21" fmla="*/ 67 h 80"/>
              <a:gd name="T22" fmla="*/ 32 w 88"/>
              <a:gd name="T23" fmla="*/ 80 h 80"/>
              <a:gd name="T24" fmla="*/ 36 w 88"/>
              <a:gd name="T25" fmla="*/ 67 h 80"/>
              <a:gd name="T26" fmla="*/ 28 w 88"/>
              <a:gd name="T27" fmla="*/ 67 h 80"/>
              <a:gd name="T28" fmla="*/ 52 w 88"/>
              <a:gd name="T29" fmla="*/ 9 h 80"/>
              <a:gd name="T30" fmla="*/ 60 w 88"/>
              <a:gd name="T31" fmla="*/ 9 h 80"/>
              <a:gd name="T32" fmla="*/ 56 w 88"/>
              <a:gd name="T33" fmla="*/ 0 h 80"/>
              <a:gd name="T34" fmla="*/ 52 w 88"/>
              <a:gd name="T35" fmla="*/ 31 h 80"/>
              <a:gd name="T36" fmla="*/ 56 w 88"/>
              <a:gd name="T37" fmla="*/ 80 h 80"/>
              <a:gd name="T38" fmla="*/ 60 w 88"/>
              <a:gd name="T39" fmla="*/ 31 h 80"/>
              <a:gd name="T40" fmla="*/ 52 w 88"/>
              <a:gd name="T41" fmla="*/ 31 h 80"/>
              <a:gd name="T42" fmla="*/ 76 w 88"/>
              <a:gd name="T43" fmla="*/ 21 h 80"/>
              <a:gd name="T44" fmla="*/ 84 w 88"/>
              <a:gd name="T45" fmla="*/ 21 h 80"/>
              <a:gd name="T46" fmla="*/ 80 w 88"/>
              <a:gd name="T47" fmla="*/ 0 h 80"/>
              <a:gd name="T48" fmla="*/ 76 w 88"/>
              <a:gd name="T49" fmla="*/ 43 h 80"/>
              <a:gd name="T50" fmla="*/ 80 w 88"/>
              <a:gd name="T51" fmla="*/ 80 h 80"/>
              <a:gd name="T52" fmla="*/ 84 w 88"/>
              <a:gd name="T53" fmla="*/ 43 h 80"/>
              <a:gd name="T54" fmla="*/ 76 w 88"/>
              <a:gd name="T55" fmla="*/ 43 h 80"/>
              <a:gd name="T56" fmla="*/ 8 w 88"/>
              <a:gd name="T57" fmla="*/ 44 h 80"/>
              <a:gd name="T58" fmla="*/ 8 w 88"/>
              <a:gd name="T59" fmla="*/ 28 h 80"/>
              <a:gd name="T60" fmla="*/ 24 w 88"/>
              <a:gd name="T61" fmla="*/ 56 h 80"/>
              <a:gd name="T62" fmla="*/ 40 w 88"/>
              <a:gd name="T63" fmla="*/ 56 h 80"/>
              <a:gd name="T64" fmla="*/ 24 w 88"/>
              <a:gd name="T65" fmla="*/ 56 h 80"/>
              <a:gd name="T66" fmla="*/ 56 w 88"/>
              <a:gd name="T67" fmla="*/ 28 h 80"/>
              <a:gd name="T68" fmla="*/ 56 w 88"/>
              <a:gd name="T69" fmla="*/ 12 h 80"/>
              <a:gd name="T70" fmla="*/ 72 w 88"/>
              <a:gd name="T71" fmla="*/ 32 h 80"/>
              <a:gd name="T72" fmla="*/ 88 w 88"/>
              <a:gd name="T73" fmla="*/ 32 h 80"/>
              <a:gd name="T74" fmla="*/ 72 w 88"/>
              <a:gd name="T75" fmla="*/ 32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88" h="80">
                <a:moveTo>
                  <a:pt x="4" y="4"/>
                </a:moveTo>
                <a:cubicBezTo>
                  <a:pt x="4" y="25"/>
                  <a:pt x="4" y="25"/>
                  <a:pt x="4" y="25"/>
                </a:cubicBezTo>
                <a:cubicBezTo>
                  <a:pt x="5" y="24"/>
                  <a:pt x="7" y="24"/>
                  <a:pt x="8" y="24"/>
                </a:cubicBezTo>
                <a:cubicBezTo>
                  <a:pt x="9" y="24"/>
                  <a:pt x="11" y="24"/>
                  <a:pt x="12" y="25"/>
                </a:cubicBezTo>
                <a:cubicBezTo>
                  <a:pt x="12" y="4"/>
                  <a:pt x="12" y="4"/>
                  <a:pt x="12" y="4"/>
                </a:cubicBezTo>
                <a:cubicBezTo>
                  <a:pt x="12" y="2"/>
                  <a:pt x="10" y="0"/>
                  <a:pt x="8" y="0"/>
                </a:cubicBezTo>
                <a:cubicBezTo>
                  <a:pt x="6" y="0"/>
                  <a:pt x="4" y="2"/>
                  <a:pt x="4" y="4"/>
                </a:cubicBezTo>
                <a:close/>
                <a:moveTo>
                  <a:pt x="4" y="47"/>
                </a:moveTo>
                <a:cubicBezTo>
                  <a:pt x="4" y="76"/>
                  <a:pt x="4" y="76"/>
                  <a:pt x="4" y="76"/>
                </a:cubicBezTo>
                <a:cubicBezTo>
                  <a:pt x="4" y="78"/>
                  <a:pt x="6" y="80"/>
                  <a:pt x="8" y="80"/>
                </a:cubicBezTo>
                <a:cubicBezTo>
                  <a:pt x="10" y="80"/>
                  <a:pt x="12" y="78"/>
                  <a:pt x="12" y="76"/>
                </a:cubicBezTo>
                <a:cubicBezTo>
                  <a:pt x="12" y="47"/>
                  <a:pt x="12" y="47"/>
                  <a:pt x="12" y="47"/>
                </a:cubicBezTo>
                <a:cubicBezTo>
                  <a:pt x="11" y="48"/>
                  <a:pt x="9" y="48"/>
                  <a:pt x="8" y="48"/>
                </a:cubicBezTo>
                <a:cubicBezTo>
                  <a:pt x="7" y="48"/>
                  <a:pt x="5" y="48"/>
                  <a:pt x="4" y="47"/>
                </a:cubicBezTo>
                <a:close/>
                <a:moveTo>
                  <a:pt x="28" y="4"/>
                </a:moveTo>
                <a:cubicBezTo>
                  <a:pt x="28" y="45"/>
                  <a:pt x="28" y="45"/>
                  <a:pt x="28" y="45"/>
                </a:cubicBezTo>
                <a:cubicBezTo>
                  <a:pt x="29" y="44"/>
                  <a:pt x="31" y="44"/>
                  <a:pt x="32" y="44"/>
                </a:cubicBezTo>
                <a:cubicBezTo>
                  <a:pt x="33" y="44"/>
                  <a:pt x="35" y="44"/>
                  <a:pt x="36" y="45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2"/>
                  <a:pt x="34" y="0"/>
                  <a:pt x="32" y="0"/>
                </a:cubicBezTo>
                <a:cubicBezTo>
                  <a:pt x="30" y="0"/>
                  <a:pt x="28" y="2"/>
                  <a:pt x="28" y="4"/>
                </a:cubicBezTo>
                <a:close/>
                <a:moveTo>
                  <a:pt x="28" y="67"/>
                </a:moveTo>
                <a:cubicBezTo>
                  <a:pt x="28" y="76"/>
                  <a:pt x="28" y="76"/>
                  <a:pt x="28" y="76"/>
                </a:cubicBezTo>
                <a:cubicBezTo>
                  <a:pt x="28" y="78"/>
                  <a:pt x="30" y="80"/>
                  <a:pt x="32" y="80"/>
                </a:cubicBezTo>
                <a:cubicBezTo>
                  <a:pt x="34" y="80"/>
                  <a:pt x="36" y="78"/>
                  <a:pt x="36" y="76"/>
                </a:cubicBezTo>
                <a:cubicBezTo>
                  <a:pt x="36" y="67"/>
                  <a:pt x="36" y="67"/>
                  <a:pt x="36" y="67"/>
                </a:cubicBezTo>
                <a:cubicBezTo>
                  <a:pt x="35" y="68"/>
                  <a:pt x="33" y="68"/>
                  <a:pt x="32" y="68"/>
                </a:cubicBezTo>
                <a:cubicBezTo>
                  <a:pt x="31" y="68"/>
                  <a:pt x="29" y="68"/>
                  <a:pt x="28" y="67"/>
                </a:cubicBezTo>
                <a:close/>
                <a:moveTo>
                  <a:pt x="52" y="4"/>
                </a:moveTo>
                <a:cubicBezTo>
                  <a:pt x="52" y="9"/>
                  <a:pt x="52" y="9"/>
                  <a:pt x="52" y="9"/>
                </a:cubicBezTo>
                <a:cubicBezTo>
                  <a:pt x="53" y="8"/>
                  <a:pt x="55" y="8"/>
                  <a:pt x="56" y="8"/>
                </a:cubicBezTo>
                <a:cubicBezTo>
                  <a:pt x="57" y="8"/>
                  <a:pt x="59" y="8"/>
                  <a:pt x="60" y="9"/>
                </a:cubicBezTo>
                <a:cubicBezTo>
                  <a:pt x="60" y="4"/>
                  <a:pt x="60" y="4"/>
                  <a:pt x="60" y="4"/>
                </a:cubicBezTo>
                <a:cubicBezTo>
                  <a:pt x="60" y="2"/>
                  <a:pt x="58" y="0"/>
                  <a:pt x="56" y="0"/>
                </a:cubicBezTo>
                <a:cubicBezTo>
                  <a:pt x="54" y="0"/>
                  <a:pt x="52" y="2"/>
                  <a:pt x="52" y="4"/>
                </a:cubicBezTo>
                <a:close/>
                <a:moveTo>
                  <a:pt x="52" y="31"/>
                </a:moveTo>
                <a:cubicBezTo>
                  <a:pt x="52" y="76"/>
                  <a:pt x="52" y="76"/>
                  <a:pt x="52" y="76"/>
                </a:cubicBezTo>
                <a:cubicBezTo>
                  <a:pt x="52" y="78"/>
                  <a:pt x="54" y="80"/>
                  <a:pt x="56" y="80"/>
                </a:cubicBezTo>
                <a:cubicBezTo>
                  <a:pt x="58" y="80"/>
                  <a:pt x="60" y="78"/>
                  <a:pt x="60" y="76"/>
                </a:cubicBezTo>
                <a:cubicBezTo>
                  <a:pt x="60" y="31"/>
                  <a:pt x="60" y="31"/>
                  <a:pt x="60" y="31"/>
                </a:cubicBezTo>
                <a:cubicBezTo>
                  <a:pt x="59" y="32"/>
                  <a:pt x="57" y="32"/>
                  <a:pt x="56" y="32"/>
                </a:cubicBezTo>
                <a:cubicBezTo>
                  <a:pt x="55" y="32"/>
                  <a:pt x="53" y="32"/>
                  <a:pt x="52" y="31"/>
                </a:cubicBezTo>
                <a:close/>
                <a:moveTo>
                  <a:pt x="76" y="4"/>
                </a:moveTo>
                <a:cubicBezTo>
                  <a:pt x="76" y="21"/>
                  <a:pt x="76" y="21"/>
                  <a:pt x="76" y="21"/>
                </a:cubicBezTo>
                <a:cubicBezTo>
                  <a:pt x="77" y="20"/>
                  <a:pt x="79" y="20"/>
                  <a:pt x="80" y="20"/>
                </a:cubicBezTo>
                <a:cubicBezTo>
                  <a:pt x="81" y="20"/>
                  <a:pt x="83" y="20"/>
                  <a:pt x="84" y="21"/>
                </a:cubicBezTo>
                <a:cubicBezTo>
                  <a:pt x="84" y="4"/>
                  <a:pt x="84" y="4"/>
                  <a:pt x="84" y="4"/>
                </a:cubicBezTo>
                <a:cubicBezTo>
                  <a:pt x="84" y="2"/>
                  <a:pt x="82" y="0"/>
                  <a:pt x="80" y="0"/>
                </a:cubicBezTo>
                <a:cubicBezTo>
                  <a:pt x="78" y="0"/>
                  <a:pt x="76" y="2"/>
                  <a:pt x="76" y="4"/>
                </a:cubicBezTo>
                <a:close/>
                <a:moveTo>
                  <a:pt x="76" y="43"/>
                </a:moveTo>
                <a:cubicBezTo>
                  <a:pt x="76" y="76"/>
                  <a:pt x="76" y="76"/>
                  <a:pt x="76" y="76"/>
                </a:cubicBezTo>
                <a:cubicBezTo>
                  <a:pt x="76" y="78"/>
                  <a:pt x="78" y="80"/>
                  <a:pt x="80" y="80"/>
                </a:cubicBezTo>
                <a:cubicBezTo>
                  <a:pt x="82" y="80"/>
                  <a:pt x="84" y="78"/>
                  <a:pt x="84" y="76"/>
                </a:cubicBezTo>
                <a:cubicBezTo>
                  <a:pt x="84" y="43"/>
                  <a:pt x="84" y="43"/>
                  <a:pt x="84" y="43"/>
                </a:cubicBezTo>
                <a:cubicBezTo>
                  <a:pt x="83" y="44"/>
                  <a:pt x="81" y="44"/>
                  <a:pt x="80" y="44"/>
                </a:cubicBezTo>
                <a:cubicBezTo>
                  <a:pt x="79" y="44"/>
                  <a:pt x="77" y="44"/>
                  <a:pt x="76" y="43"/>
                </a:cubicBezTo>
                <a:close/>
                <a:moveTo>
                  <a:pt x="0" y="36"/>
                </a:moveTo>
                <a:cubicBezTo>
                  <a:pt x="0" y="40"/>
                  <a:pt x="4" y="44"/>
                  <a:pt x="8" y="44"/>
                </a:cubicBezTo>
                <a:cubicBezTo>
                  <a:pt x="12" y="44"/>
                  <a:pt x="16" y="40"/>
                  <a:pt x="16" y="36"/>
                </a:cubicBezTo>
                <a:cubicBezTo>
                  <a:pt x="16" y="32"/>
                  <a:pt x="12" y="28"/>
                  <a:pt x="8" y="28"/>
                </a:cubicBezTo>
                <a:cubicBezTo>
                  <a:pt x="4" y="28"/>
                  <a:pt x="0" y="32"/>
                  <a:pt x="0" y="36"/>
                </a:cubicBezTo>
                <a:close/>
                <a:moveTo>
                  <a:pt x="24" y="56"/>
                </a:moveTo>
                <a:cubicBezTo>
                  <a:pt x="24" y="60"/>
                  <a:pt x="28" y="64"/>
                  <a:pt x="32" y="64"/>
                </a:cubicBezTo>
                <a:cubicBezTo>
                  <a:pt x="36" y="64"/>
                  <a:pt x="40" y="60"/>
                  <a:pt x="40" y="56"/>
                </a:cubicBezTo>
                <a:cubicBezTo>
                  <a:pt x="40" y="52"/>
                  <a:pt x="36" y="48"/>
                  <a:pt x="32" y="48"/>
                </a:cubicBezTo>
                <a:cubicBezTo>
                  <a:pt x="28" y="48"/>
                  <a:pt x="24" y="52"/>
                  <a:pt x="24" y="56"/>
                </a:cubicBezTo>
                <a:close/>
                <a:moveTo>
                  <a:pt x="48" y="20"/>
                </a:moveTo>
                <a:cubicBezTo>
                  <a:pt x="48" y="24"/>
                  <a:pt x="52" y="28"/>
                  <a:pt x="56" y="28"/>
                </a:cubicBezTo>
                <a:cubicBezTo>
                  <a:pt x="60" y="28"/>
                  <a:pt x="64" y="24"/>
                  <a:pt x="64" y="20"/>
                </a:cubicBezTo>
                <a:cubicBezTo>
                  <a:pt x="64" y="16"/>
                  <a:pt x="60" y="12"/>
                  <a:pt x="56" y="12"/>
                </a:cubicBezTo>
                <a:cubicBezTo>
                  <a:pt x="52" y="12"/>
                  <a:pt x="48" y="16"/>
                  <a:pt x="48" y="20"/>
                </a:cubicBezTo>
                <a:close/>
                <a:moveTo>
                  <a:pt x="72" y="32"/>
                </a:moveTo>
                <a:cubicBezTo>
                  <a:pt x="72" y="36"/>
                  <a:pt x="76" y="40"/>
                  <a:pt x="80" y="40"/>
                </a:cubicBezTo>
                <a:cubicBezTo>
                  <a:pt x="84" y="40"/>
                  <a:pt x="88" y="36"/>
                  <a:pt x="88" y="32"/>
                </a:cubicBezTo>
                <a:cubicBezTo>
                  <a:pt x="88" y="28"/>
                  <a:pt x="84" y="24"/>
                  <a:pt x="80" y="24"/>
                </a:cubicBezTo>
                <a:cubicBezTo>
                  <a:pt x="76" y="24"/>
                  <a:pt x="72" y="28"/>
                  <a:pt x="72" y="3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4" name="Freeform 993"/>
          <p:cNvSpPr>
            <a:spLocks noEditPoints="1"/>
          </p:cNvSpPr>
          <p:nvPr/>
        </p:nvSpPr>
        <p:spPr bwMode="auto">
          <a:xfrm>
            <a:off x="2361830" y="5021884"/>
            <a:ext cx="208501" cy="173752"/>
          </a:xfrm>
          <a:custGeom>
            <a:avLst/>
            <a:gdLst>
              <a:gd name="T0" fmla="*/ 24 w 104"/>
              <a:gd name="T1" fmla="*/ 38 h 88"/>
              <a:gd name="T2" fmla="*/ 52 w 104"/>
              <a:gd name="T3" fmla="*/ 38 h 88"/>
              <a:gd name="T4" fmla="*/ 66 w 104"/>
              <a:gd name="T5" fmla="*/ 46 h 88"/>
              <a:gd name="T6" fmla="*/ 63 w 104"/>
              <a:gd name="T7" fmla="*/ 52 h 88"/>
              <a:gd name="T8" fmla="*/ 64 w 104"/>
              <a:gd name="T9" fmla="*/ 66 h 88"/>
              <a:gd name="T10" fmla="*/ 45 w 104"/>
              <a:gd name="T11" fmla="*/ 66 h 88"/>
              <a:gd name="T12" fmla="*/ 39 w 104"/>
              <a:gd name="T13" fmla="*/ 76 h 88"/>
              <a:gd name="T14" fmla="*/ 30 w 104"/>
              <a:gd name="T15" fmla="*/ 65 h 88"/>
              <a:gd name="T16" fmla="*/ 24 w 104"/>
              <a:gd name="T17" fmla="*/ 63 h 88"/>
              <a:gd name="T18" fmla="*/ 10 w 104"/>
              <a:gd name="T19" fmla="*/ 64 h 88"/>
              <a:gd name="T20" fmla="*/ 10 w 104"/>
              <a:gd name="T21" fmla="*/ 46 h 88"/>
              <a:gd name="T22" fmla="*/ 0 w 104"/>
              <a:gd name="T23" fmla="*/ 37 h 88"/>
              <a:gd name="T24" fmla="*/ 13 w 104"/>
              <a:gd name="T25" fmla="*/ 24 h 88"/>
              <a:gd name="T26" fmla="*/ 12 w 104"/>
              <a:gd name="T27" fmla="*/ 10 h 88"/>
              <a:gd name="T28" fmla="*/ 30 w 104"/>
              <a:gd name="T29" fmla="*/ 10 h 88"/>
              <a:gd name="T30" fmla="*/ 39 w 104"/>
              <a:gd name="T31" fmla="*/ 0 h 88"/>
              <a:gd name="T32" fmla="*/ 52 w 104"/>
              <a:gd name="T33" fmla="*/ 13 h 88"/>
              <a:gd name="T34" fmla="*/ 65 w 104"/>
              <a:gd name="T35" fmla="*/ 12 h 88"/>
              <a:gd name="T36" fmla="*/ 66 w 104"/>
              <a:gd name="T37" fmla="*/ 30 h 88"/>
              <a:gd name="T38" fmla="*/ 76 w 104"/>
              <a:gd name="T39" fmla="*/ 37 h 88"/>
              <a:gd name="T40" fmla="*/ 66 w 104"/>
              <a:gd name="T41" fmla="*/ 46 h 88"/>
              <a:gd name="T42" fmla="*/ 80 w 104"/>
              <a:gd name="T43" fmla="*/ 70 h 88"/>
              <a:gd name="T44" fmla="*/ 92 w 104"/>
              <a:gd name="T45" fmla="*/ 70 h 88"/>
              <a:gd name="T46" fmla="*/ 99 w 104"/>
              <a:gd name="T47" fmla="*/ 74 h 88"/>
              <a:gd name="T48" fmla="*/ 98 w 104"/>
              <a:gd name="T49" fmla="*/ 77 h 88"/>
              <a:gd name="T50" fmla="*/ 98 w 104"/>
              <a:gd name="T51" fmla="*/ 84 h 88"/>
              <a:gd name="T52" fmla="*/ 89 w 104"/>
              <a:gd name="T53" fmla="*/ 83 h 88"/>
              <a:gd name="T54" fmla="*/ 86 w 104"/>
              <a:gd name="T55" fmla="*/ 88 h 88"/>
              <a:gd name="T56" fmla="*/ 82 w 104"/>
              <a:gd name="T57" fmla="*/ 83 h 88"/>
              <a:gd name="T58" fmla="*/ 79 w 104"/>
              <a:gd name="T59" fmla="*/ 82 h 88"/>
              <a:gd name="T60" fmla="*/ 72 w 104"/>
              <a:gd name="T61" fmla="*/ 83 h 88"/>
              <a:gd name="T62" fmla="*/ 72 w 104"/>
              <a:gd name="T63" fmla="*/ 74 h 88"/>
              <a:gd name="T64" fmla="*/ 68 w 104"/>
              <a:gd name="T65" fmla="*/ 69 h 88"/>
              <a:gd name="T66" fmla="*/ 74 w 104"/>
              <a:gd name="T67" fmla="*/ 63 h 88"/>
              <a:gd name="T68" fmla="*/ 73 w 104"/>
              <a:gd name="T69" fmla="*/ 57 h 88"/>
              <a:gd name="T70" fmla="*/ 82 w 104"/>
              <a:gd name="T71" fmla="*/ 57 h 88"/>
              <a:gd name="T72" fmla="*/ 86 w 104"/>
              <a:gd name="T73" fmla="*/ 52 h 88"/>
              <a:gd name="T74" fmla="*/ 92 w 104"/>
              <a:gd name="T75" fmla="*/ 58 h 88"/>
              <a:gd name="T76" fmla="*/ 99 w 104"/>
              <a:gd name="T77" fmla="*/ 57 h 88"/>
              <a:gd name="T78" fmla="*/ 99 w 104"/>
              <a:gd name="T79" fmla="*/ 66 h 88"/>
              <a:gd name="T80" fmla="*/ 104 w 104"/>
              <a:gd name="T81" fmla="*/ 69 h 88"/>
              <a:gd name="T82" fmla="*/ 99 w 104"/>
              <a:gd name="T83" fmla="*/ 74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4" h="88">
                <a:moveTo>
                  <a:pt x="38" y="24"/>
                </a:moveTo>
                <a:cubicBezTo>
                  <a:pt x="30" y="24"/>
                  <a:pt x="24" y="30"/>
                  <a:pt x="24" y="38"/>
                </a:cubicBezTo>
                <a:cubicBezTo>
                  <a:pt x="24" y="45"/>
                  <a:pt x="30" y="52"/>
                  <a:pt x="38" y="52"/>
                </a:cubicBezTo>
                <a:cubicBezTo>
                  <a:pt x="45" y="52"/>
                  <a:pt x="52" y="45"/>
                  <a:pt x="52" y="38"/>
                </a:cubicBezTo>
                <a:cubicBezTo>
                  <a:pt x="52" y="30"/>
                  <a:pt x="45" y="24"/>
                  <a:pt x="38" y="24"/>
                </a:cubicBezTo>
                <a:close/>
                <a:moveTo>
                  <a:pt x="66" y="46"/>
                </a:moveTo>
                <a:cubicBezTo>
                  <a:pt x="65" y="48"/>
                  <a:pt x="64" y="50"/>
                  <a:pt x="63" y="52"/>
                </a:cubicBezTo>
                <a:cubicBezTo>
                  <a:pt x="63" y="52"/>
                  <a:pt x="63" y="52"/>
                  <a:pt x="63" y="52"/>
                </a:cubicBezTo>
                <a:cubicBezTo>
                  <a:pt x="63" y="52"/>
                  <a:pt x="69" y="60"/>
                  <a:pt x="65" y="64"/>
                </a:cubicBezTo>
                <a:cubicBezTo>
                  <a:pt x="64" y="66"/>
                  <a:pt x="64" y="66"/>
                  <a:pt x="64" y="66"/>
                </a:cubicBezTo>
                <a:cubicBezTo>
                  <a:pt x="61" y="69"/>
                  <a:pt x="53" y="64"/>
                  <a:pt x="52" y="63"/>
                </a:cubicBezTo>
                <a:cubicBezTo>
                  <a:pt x="50" y="64"/>
                  <a:pt x="47" y="65"/>
                  <a:pt x="45" y="66"/>
                </a:cubicBezTo>
                <a:cubicBezTo>
                  <a:pt x="45" y="66"/>
                  <a:pt x="45" y="66"/>
                  <a:pt x="45" y="66"/>
                </a:cubicBezTo>
                <a:cubicBezTo>
                  <a:pt x="45" y="66"/>
                  <a:pt x="44" y="76"/>
                  <a:pt x="39" y="76"/>
                </a:cubicBezTo>
                <a:cubicBezTo>
                  <a:pt x="37" y="76"/>
                  <a:pt x="37" y="76"/>
                  <a:pt x="37" y="76"/>
                </a:cubicBezTo>
                <a:cubicBezTo>
                  <a:pt x="33" y="76"/>
                  <a:pt x="30" y="66"/>
                  <a:pt x="30" y="65"/>
                </a:cubicBezTo>
                <a:cubicBezTo>
                  <a:pt x="27" y="65"/>
                  <a:pt x="25" y="64"/>
                  <a:pt x="23" y="62"/>
                </a:cubicBezTo>
                <a:cubicBezTo>
                  <a:pt x="24" y="63"/>
                  <a:pt x="24" y="63"/>
                  <a:pt x="24" y="63"/>
                </a:cubicBezTo>
                <a:cubicBezTo>
                  <a:pt x="24" y="63"/>
                  <a:pt x="16" y="69"/>
                  <a:pt x="12" y="65"/>
                </a:cubicBezTo>
                <a:cubicBezTo>
                  <a:pt x="10" y="64"/>
                  <a:pt x="10" y="64"/>
                  <a:pt x="10" y="64"/>
                </a:cubicBezTo>
                <a:cubicBezTo>
                  <a:pt x="7" y="61"/>
                  <a:pt x="12" y="53"/>
                  <a:pt x="13" y="52"/>
                </a:cubicBezTo>
                <a:cubicBezTo>
                  <a:pt x="12" y="50"/>
                  <a:pt x="11" y="48"/>
                  <a:pt x="10" y="46"/>
                </a:cubicBezTo>
                <a:cubicBezTo>
                  <a:pt x="9" y="45"/>
                  <a:pt x="0" y="43"/>
                  <a:pt x="0" y="39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32"/>
                  <a:pt x="9" y="30"/>
                  <a:pt x="10" y="30"/>
                </a:cubicBezTo>
                <a:cubicBezTo>
                  <a:pt x="11" y="28"/>
                  <a:pt x="12" y="26"/>
                  <a:pt x="13" y="24"/>
                </a:cubicBezTo>
                <a:cubicBezTo>
                  <a:pt x="12" y="23"/>
                  <a:pt x="7" y="15"/>
                  <a:pt x="10" y="12"/>
                </a:cubicBezTo>
                <a:cubicBezTo>
                  <a:pt x="12" y="10"/>
                  <a:pt x="12" y="10"/>
                  <a:pt x="12" y="10"/>
                </a:cubicBezTo>
                <a:cubicBezTo>
                  <a:pt x="15" y="7"/>
                  <a:pt x="22" y="12"/>
                  <a:pt x="24" y="13"/>
                </a:cubicBezTo>
                <a:cubicBezTo>
                  <a:pt x="26" y="12"/>
                  <a:pt x="28" y="11"/>
                  <a:pt x="30" y="10"/>
                </a:cubicBezTo>
                <a:cubicBezTo>
                  <a:pt x="30" y="9"/>
                  <a:pt x="33" y="0"/>
                  <a:pt x="37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43" y="0"/>
                  <a:pt x="45" y="8"/>
                  <a:pt x="45" y="10"/>
                </a:cubicBezTo>
                <a:cubicBezTo>
                  <a:pt x="48" y="11"/>
                  <a:pt x="50" y="12"/>
                  <a:pt x="52" y="13"/>
                </a:cubicBezTo>
                <a:cubicBezTo>
                  <a:pt x="53" y="12"/>
                  <a:pt x="61" y="7"/>
                  <a:pt x="64" y="10"/>
                </a:cubicBezTo>
                <a:cubicBezTo>
                  <a:pt x="65" y="12"/>
                  <a:pt x="65" y="12"/>
                  <a:pt x="65" y="12"/>
                </a:cubicBezTo>
                <a:cubicBezTo>
                  <a:pt x="69" y="15"/>
                  <a:pt x="64" y="22"/>
                  <a:pt x="63" y="24"/>
                </a:cubicBezTo>
                <a:cubicBezTo>
                  <a:pt x="64" y="26"/>
                  <a:pt x="65" y="28"/>
                  <a:pt x="66" y="30"/>
                </a:cubicBezTo>
                <a:cubicBezTo>
                  <a:pt x="66" y="30"/>
                  <a:pt x="66" y="30"/>
                  <a:pt x="66" y="30"/>
                </a:cubicBezTo>
                <a:cubicBezTo>
                  <a:pt x="66" y="30"/>
                  <a:pt x="76" y="31"/>
                  <a:pt x="76" y="37"/>
                </a:cubicBezTo>
                <a:cubicBezTo>
                  <a:pt x="76" y="39"/>
                  <a:pt x="76" y="39"/>
                  <a:pt x="76" y="39"/>
                </a:cubicBezTo>
                <a:cubicBezTo>
                  <a:pt x="76" y="43"/>
                  <a:pt x="67" y="45"/>
                  <a:pt x="66" y="46"/>
                </a:cubicBezTo>
                <a:close/>
                <a:moveTo>
                  <a:pt x="86" y="64"/>
                </a:moveTo>
                <a:cubicBezTo>
                  <a:pt x="83" y="64"/>
                  <a:pt x="80" y="67"/>
                  <a:pt x="80" y="70"/>
                </a:cubicBezTo>
                <a:cubicBezTo>
                  <a:pt x="80" y="73"/>
                  <a:pt x="83" y="76"/>
                  <a:pt x="86" y="76"/>
                </a:cubicBezTo>
                <a:cubicBezTo>
                  <a:pt x="89" y="76"/>
                  <a:pt x="92" y="73"/>
                  <a:pt x="92" y="70"/>
                </a:cubicBezTo>
                <a:cubicBezTo>
                  <a:pt x="92" y="67"/>
                  <a:pt x="89" y="64"/>
                  <a:pt x="86" y="64"/>
                </a:cubicBezTo>
                <a:close/>
                <a:moveTo>
                  <a:pt x="99" y="74"/>
                </a:moveTo>
                <a:cubicBezTo>
                  <a:pt x="98" y="75"/>
                  <a:pt x="98" y="76"/>
                  <a:pt x="97" y="77"/>
                </a:cubicBezTo>
                <a:cubicBezTo>
                  <a:pt x="98" y="77"/>
                  <a:pt x="98" y="77"/>
                  <a:pt x="98" y="77"/>
                </a:cubicBezTo>
                <a:cubicBezTo>
                  <a:pt x="98" y="77"/>
                  <a:pt x="101" y="81"/>
                  <a:pt x="99" y="83"/>
                </a:cubicBezTo>
                <a:cubicBezTo>
                  <a:pt x="98" y="84"/>
                  <a:pt x="98" y="84"/>
                  <a:pt x="98" y="84"/>
                </a:cubicBezTo>
                <a:cubicBezTo>
                  <a:pt x="97" y="85"/>
                  <a:pt x="93" y="82"/>
                  <a:pt x="92" y="82"/>
                </a:cubicBezTo>
                <a:cubicBezTo>
                  <a:pt x="91" y="82"/>
                  <a:pt x="90" y="83"/>
                  <a:pt x="89" y="83"/>
                </a:cubicBezTo>
                <a:cubicBezTo>
                  <a:pt x="89" y="83"/>
                  <a:pt x="89" y="83"/>
                  <a:pt x="89" y="83"/>
                </a:cubicBezTo>
                <a:cubicBezTo>
                  <a:pt x="89" y="83"/>
                  <a:pt x="89" y="88"/>
                  <a:pt x="86" y="88"/>
                </a:cubicBezTo>
                <a:cubicBezTo>
                  <a:pt x="85" y="88"/>
                  <a:pt x="85" y="88"/>
                  <a:pt x="85" y="88"/>
                </a:cubicBezTo>
                <a:cubicBezTo>
                  <a:pt x="83" y="88"/>
                  <a:pt x="82" y="83"/>
                  <a:pt x="82" y="83"/>
                </a:cubicBezTo>
                <a:cubicBezTo>
                  <a:pt x="81" y="83"/>
                  <a:pt x="79" y="82"/>
                  <a:pt x="78" y="81"/>
                </a:cubicBezTo>
                <a:cubicBezTo>
                  <a:pt x="79" y="82"/>
                  <a:pt x="79" y="82"/>
                  <a:pt x="79" y="82"/>
                </a:cubicBezTo>
                <a:cubicBezTo>
                  <a:pt x="79" y="82"/>
                  <a:pt x="75" y="85"/>
                  <a:pt x="73" y="83"/>
                </a:cubicBezTo>
                <a:cubicBezTo>
                  <a:pt x="72" y="83"/>
                  <a:pt x="72" y="83"/>
                  <a:pt x="72" y="83"/>
                </a:cubicBezTo>
                <a:cubicBezTo>
                  <a:pt x="71" y="81"/>
                  <a:pt x="73" y="77"/>
                  <a:pt x="74" y="77"/>
                </a:cubicBezTo>
                <a:cubicBezTo>
                  <a:pt x="73" y="76"/>
                  <a:pt x="73" y="75"/>
                  <a:pt x="72" y="74"/>
                </a:cubicBezTo>
                <a:cubicBezTo>
                  <a:pt x="72" y="73"/>
                  <a:pt x="68" y="72"/>
                  <a:pt x="68" y="70"/>
                </a:cubicBezTo>
                <a:cubicBezTo>
                  <a:pt x="68" y="69"/>
                  <a:pt x="68" y="69"/>
                  <a:pt x="68" y="69"/>
                </a:cubicBezTo>
                <a:cubicBezTo>
                  <a:pt x="68" y="67"/>
                  <a:pt x="72" y="66"/>
                  <a:pt x="72" y="66"/>
                </a:cubicBezTo>
                <a:cubicBezTo>
                  <a:pt x="73" y="65"/>
                  <a:pt x="73" y="64"/>
                  <a:pt x="74" y="63"/>
                </a:cubicBezTo>
                <a:cubicBezTo>
                  <a:pt x="73" y="63"/>
                  <a:pt x="71" y="59"/>
                  <a:pt x="72" y="57"/>
                </a:cubicBezTo>
                <a:cubicBezTo>
                  <a:pt x="73" y="57"/>
                  <a:pt x="73" y="57"/>
                  <a:pt x="73" y="57"/>
                </a:cubicBezTo>
                <a:cubicBezTo>
                  <a:pt x="75" y="55"/>
                  <a:pt x="78" y="58"/>
                  <a:pt x="79" y="58"/>
                </a:cubicBezTo>
                <a:cubicBezTo>
                  <a:pt x="80" y="57"/>
                  <a:pt x="81" y="57"/>
                  <a:pt x="82" y="57"/>
                </a:cubicBezTo>
                <a:cubicBezTo>
                  <a:pt x="82" y="56"/>
                  <a:pt x="83" y="52"/>
                  <a:pt x="85" y="52"/>
                </a:cubicBezTo>
                <a:cubicBezTo>
                  <a:pt x="86" y="52"/>
                  <a:pt x="86" y="52"/>
                  <a:pt x="86" y="52"/>
                </a:cubicBezTo>
                <a:cubicBezTo>
                  <a:pt x="88" y="52"/>
                  <a:pt x="89" y="56"/>
                  <a:pt x="89" y="57"/>
                </a:cubicBezTo>
                <a:cubicBezTo>
                  <a:pt x="90" y="57"/>
                  <a:pt x="91" y="57"/>
                  <a:pt x="92" y="58"/>
                </a:cubicBezTo>
                <a:cubicBezTo>
                  <a:pt x="93" y="57"/>
                  <a:pt x="97" y="55"/>
                  <a:pt x="98" y="56"/>
                </a:cubicBezTo>
                <a:cubicBezTo>
                  <a:pt x="99" y="57"/>
                  <a:pt x="99" y="57"/>
                  <a:pt x="99" y="57"/>
                </a:cubicBezTo>
                <a:cubicBezTo>
                  <a:pt x="101" y="59"/>
                  <a:pt x="98" y="62"/>
                  <a:pt x="97" y="63"/>
                </a:cubicBezTo>
                <a:cubicBezTo>
                  <a:pt x="98" y="64"/>
                  <a:pt x="99" y="65"/>
                  <a:pt x="99" y="66"/>
                </a:cubicBezTo>
                <a:cubicBezTo>
                  <a:pt x="99" y="66"/>
                  <a:pt x="99" y="66"/>
                  <a:pt x="99" y="66"/>
                </a:cubicBezTo>
                <a:cubicBezTo>
                  <a:pt x="99" y="66"/>
                  <a:pt x="104" y="67"/>
                  <a:pt x="104" y="69"/>
                </a:cubicBezTo>
                <a:cubicBezTo>
                  <a:pt x="104" y="70"/>
                  <a:pt x="104" y="70"/>
                  <a:pt x="104" y="70"/>
                </a:cubicBezTo>
                <a:cubicBezTo>
                  <a:pt x="104" y="72"/>
                  <a:pt x="100" y="73"/>
                  <a:pt x="99" y="7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5" name="Freeform 994"/>
          <p:cNvSpPr>
            <a:spLocks noEditPoints="1"/>
          </p:cNvSpPr>
          <p:nvPr/>
        </p:nvSpPr>
        <p:spPr bwMode="auto">
          <a:xfrm>
            <a:off x="9436044" y="5004637"/>
            <a:ext cx="205342" cy="205342"/>
          </a:xfrm>
          <a:custGeom>
            <a:avLst/>
            <a:gdLst>
              <a:gd name="T0" fmla="*/ 52 w 104"/>
              <a:gd name="T1" fmla="*/ 32 h 104"/>
              <a:gd name="T2" fmla="*/ 32 w 104"/>
              <a:gd name="T3" fmla="*/ 52 h 104"/>
              <a:gd name="T4" fmla="*/ 52 w 104"/>
              <a:gd name="T5" fmla="*/ 72 h 104"/>
              <a:gd name="T6" fmla="*/ 72 w 104"/>
              <a:gd name="T7" fmla="*/ 52 h 104"/>
              <a:gd name="T8" fmla="*/ 52 w 104"/>
              <a:gd name="T9" fmla="*/ 32 h 104"/>
              <a:gd name="T10" fmla="*/ 90 w 104"/>
              <a:gd name="T11" fmla="*/ 63 h 104"/>
              <a:gd name="T12" fmla="*/ 86 w 104"/>
              <a:gd name="T13" fmla="*/ 72 h 104"/>
              <a:gd name="T14" fmla="*/ 86 w 104"/>
              <a:gd name="T15" fmla="*/ 71 h 104"/>
              <a:gd name="T16" fmla="*/ 90 w 104"/>
              <a:gd name="T17" fmla="*/ 88 h 104"/>
              <a:gd name="T18" fmla="*/ 87 w 104"/>
              <a:gd name="T19" fmla="*/ 90 h 104"/>
              <a:gd name="T20" fmla="*/ 71 w 104"/>
              <a:gd name="T21" fmla="*/ 86 h 104"/>
              <a:gd name="T22" fmla="*/ 62 w 104"/>
              <a:gd name="T23" fmla="*/ 90 h 104"/>
              <a:gd name="T24" fmla="*/ 63 w 104"/>
              <a:gd name="T25" fmla="*/ 90 h 104"/>
              <a:gd name="T26" fmla="*/ 53 w 104"/>
              <a:gd name="T27" fmla="*/ 104 h 104"/>
              <a:gd name="T28" fmla="*/ 51 w 104"/>
              <a:gd name="T29" fmla="*/ 104 h 104"/>
              <a:gd name="T30" fmla="*/ 41 w 104"/>
              <a:gd name="T31" fmla="*/ 90 h 104"/>
              <a:gd name="T32" fmla="*/ 32 w 104"/>
              <a:gd name="T33" fmla="*/ 85 h 104"/>
              <a:gd name="T34" fmla="*/ 33 w 104"/>
              <a:gd name="T35" fmla="*/ 86 h 104"/>
              <a:gd name="T36" fmla="*/ 16 w 104"/>
              <a:gd name="T37" fmla="*/ 90 h 104"/>
              <a:gd name="T38" fmla="*/ 14 w 104"/>
              <a:gd name="T39" fmla="*/ 88 h 104"/>
              <a:gd name="T40" fmla="*/ 18 w 104"/>
              <a:gd name="T41" fmla="*/ 71 h 104"/>
              <a:gd name="T42" fmla="*/ 14 w 104"/>
              <a:gd name="T43" fmla="*/ 63 h 104"/>
              <a:gd name="T44" fmla="*/ 0 w 104"/>
              <a:gd name="T45" fmla="*/ 53 h 104"/>
              <a:gd name="T46" fmla="*/ 0 w 104"/>
              <a:gd name="T47" fmla="*/ 51 h 104"/>
              <a:gd name="T48" fmla="*/ 14 w 104"/>
              <a:gd name="T49" fmla="*/ 41 h 104"/>
              <a:gd name="T50" fmla="*/ 18 w 104"/>
              <a:gd name="T51" fmla="*/ 33 h 104"/>
              <a:gd name="T52" fmla="*/ 14 w 104"/>
              <a:gd name="T53" fmla="*/ 16 h 104"/>
              <a:gd name="T54" fmla="*/ 16 w 104"/>
              <a:gd name="T55" fmla="*/ 14 h 104"/>
              <a:gd name="T56" fmla="*/ 33 w 104"/>
              <a:gd name="T57" fmla="*/ 18 h 104"/>
              <a:gd name="T58" fmla="*/ 41 w 104"/>
              <a:gd name="T59" fmla="*/ 14 h 104"/>
              <a:gd name="T60" fmla="*/ 51 w 104"/>
              <a:gd name="T61" fmla="*/ 0 h 104"/>
              <a:gd name="T62" fmla="*/ 53 w 104"/>
              <a:gd name="T63" fmla="*/ 0 h 104"/>
              <a:gd name="T64" fmla="*/ 63 w 104"/>
              <a:gd name="T65" fmla="*/ 14 h 104"/>
              <a:gd name="T66" fmla="*/ 71 w 104"/>
              <a:gd name="T67" fmla="*/ 18 h 104"/>
              <a:gd name="T68" fmla="*/ 88 w 104"/>
              <a:gd name="T69" fmla="*/ 14 h 104"/>
              <a:gd name="T70" fmla="*/ 90 w 104"/>
              <a:gd name="T71" fmla="*/ 16 h 104"/>
              <a:gd name="T72" fmla="*/ 86 w 104"/>
              <a:gd name="T73" fmla="*/ 33 h 104"/>
              <a:gd name="T74" fmla="*/ 90 w 104"/>
              <a:gd name="T75" fmla="*/ 42 h 104"/>
              <a:gd name="T76" fmla="*/ 90 w 104"/>
              <a:gd name="T77" fmla="*/ 41 h 104"/>
              <a:gd name="T78" fmla="*/ 104 w 104"/>
              <a:gd name="T79" fmla="*/ 51 h 104"/>
              <a:gd name="T80" fmla="*/ 104 w 104"/>
              <a:gd name="T81" fmla="*/ 53 h 104"/>
              <a:gd name="T82" fmla="*/ 90 w 104"/>
              <a:gd name="T83" fmla="*/ 63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4" h="104">
                <a:moveTo>
                  <a:pt x="52" y="32"/>
                </a:moveTo>
                <a:cubicBezTo>
                  <a:pt x="41" y="32"/>
                  <a:pt x="32" y="41"/>
                  <a:pt x="32" y="52"/>
                </a:cubicBezTo>
                <a:cubicBezTo>
                  <a:pt x="32" y="63"/>
                  <a:pt x="41" y="72"/>
                  <a:pt x="52" y="72"/>
                </a:cubicBezTo>
                <a:cubicBezTo>
                  <a:pt x="63" y="72"/>
                  <a:pt x="72" y="63"/>
                  <a:pt x="72" y="52"/>
                </a:cubicBezTo>
                <a:cubicBezTo>
                  <a:pt x="72" y="41"/>
                  <a:pt x="63" y="32"/>
                  <a:pt x="52" y="32"/>
                </a:cubicBezTo>
                <a:close/>
                <a:moveTo>
                  <a:pt x="90" y="63"/>
                </a:moveTo>
                <a:cubicBezTo>
                  <a:pt x="89" y="66"/>
                  <a:pt x="88" y="69"/>
                  <a:pt x="86" y="72"/>
                </a:cubicBezTo>
                <a:cubicBezTo>
                  <a:pt x="86" y="71"/>
                  <a:pt x="86" y="71"/>
                  <a:pt x="86" y="71"/>
                </a:cubicBezTo>
                <a:cubicBezTo>
                  <a:pt x="86" y="71"/>
                  <a:pt x="95" y="82"/>
                  <a:pt x="90" y="88"/>
                </a:cubicBezTo>
                <a:cubicBezTo>
                  <a:pt x="87" y="90"/>
                  <a:pt x="87" y="90"/>
                  <a:pt x="87" y="90"/>
                </a:cubicBezTo>
                <a:cubicBezTo>
                  <a:pt x="83" y="94"/>
                  <a:pt x="73" y="88"/>
                  <a:pt x="71" y="86"/>
                </a:cubicBezTo>
                <a:cubicBezTo>
                  <a:pt x="68" y="88"/>
                  <a:pt x="65" y="89"/>
                  <a:pt x="62" y="90"/>
                </a:cubicBezTo>
                <a:cubicBezTo>
                  <a:pt x="63" y="90"/>
                  <a:pt x="63" y="90"/>
                  <a:pt x="63" y="90"/>
                </a:cubicBezTo>
                <a:cubicBezTo>
                  <a:pt x="63" y="90"/>
                  <a:pt x="61" y="104"/>
                  <a:pt x="53" y="104"/>
                </a:cubicBezTo>
                <a:cubicBezTo>
                  <a:pt x="51" y="104"/>
                  <a:pt x="51" y="104"/>
                  <a:pt x="51" y="104"/>
                </a:cubicBezTo>
                <a:cubicBezTo>
                  <a:pt x="45" y="104"/>
                  <a:pt x="42" y="91"/>
                  <a:pt x="41" y="90"/>
                </a:cubicBezTo>
                <a:cubicBezTo>
                  <a:pt x="38" y="89"/>
                  <a:pt x="35" y="87"/>
                  <a:pt x="32" y="85"/>
                </a:cubicBezTo>
                <a:cubicBezTo>
                  <a:pt x="33" y="86"/>
                  <a:pt x="33" y="86"/>
                  <a:pt x="33" y="86"/>
                </a:cubicBezTo>
                <a:cubicBezTo>
                  <a:pt x="33" y="86"/>
                  <a:pt x="22" y="95"/>
                  <a:pt x="16" y="90"/>
                </a:cubicBezTo>
                <a:cubicBezTo>
                  <a:pt x="14" y="88"/>
                  <a:pt x="14" y="88"/>
                  <a:pt x="14" y="88"/>
                </a:cubicBezTo>
                <a:cubicBezTo>
                  <a:pt x="10" y="84"/>
                  <a:pt x="17" y="72"/>
                  <a:pt x="18" y="71"/>
                </a:cubicBezTo>
                <a:cubicBezTo>
                  <a:pt x="16" y="68"/>
                  <a:pt x="15" y="66"/>
                  <a:pt x="14" y="63"/>
                </a:cubicBezTo>
                <a:cubicBezTo>
                  <a:pt x="13" y="62"/>
                  <a:pt x="0" y="59"/>
                  <a:pt x="0" y="53"/>
                </a:cubicBezTo>
                <a:cubicBezTo>
                  <a:pt x="0" y="51"/>
                  <a:pt x="0" y="51"/>
                  <a:pt x="0" y="51"/>
                </a:cubicBezTo>
                <a:cubicBezTo>
                  <a:pt x="0" y="44"/>
                  <a:pt x="12" y="42"/>
                  <a:pt x="14" y="41"/>
                </a:cubicBezTo>
                <a:cubicBezTo>
                  <a:pt x="15" y="38"/>
                  <a:pt x="16" y="35"/>
                  <a:pt x="18" y="33"/>
                </a:cubicBezTo>
                <a:cubicBezTo>
                  <a:pt x="17" y="32"/>
                  <a:pt x="10" y="20"/>
                  <a:pt x="14" y="16"/>
                </a:cubicBezTo>
                <a:cubicBezTo>
                  <a:pt x="16" y="14"/>
                  <a:pt x="16" y="14"/>
                  <a:pt x="16" y="14"/>
                </a:cubicBezTo>
                <a:cubicBezTo>
                  <a:pt x="21" y="9"/>
                  <a:pt x="31" y="16"/>
                  <a:pt x="33" y="18"/>
                </a:cubicBezTo>
                <a:cubicBezTo>
                  <a:pt x="35" y="16"/>
                  <a:pt x="38" y="15"/>
                  <a:pt x="41" y="14"/>
                </a:cubicBezTo>
                <a:cubicBezTo>
                  <a:pt x="42" y="12"/>
                  <a:pt x="45" y="0"/>
                  <a:pt x="51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60" y="0"/>
                  <a:pt x="62" y="11"/>
                  <a:pt x="63" y="14"/>
                </a:cubicBezTo>
                <a:cubicBezTo>
                  <a:pt x="66" y="15"/>
                  <a:pt x="69" y="16"/>
                  <a:pt x="71" y="18"/>
                </a:cubicBezTo>
                <a:cubicBezTo>
                  <a:pt x="73" y="16"/>
                  <a:pt x="84" y="10"/>
                  <a:pt x="88" y="14"/>
                </a:cubicBezTo>
                <a:cubicBezTo>
                  <a:pt x="90" y="16"/>
                  <a:pt x="90" y="16"/>
                  <a:pt x="90" y="16"/>
                </a:cubicBezTo>
                <a:cubicBezTo>
                  <a:pt x="95" y="21"/>
                  <a:pt x="88" y="30"/>
                  <a:pt x="86" y="33"/>
                </a:cubicBezTo>
                <a:cubicBezTo>
                  <a:pt x="88" y="35"/>
                  <a:pt x="89" y="38"/>
                  <a:pt x="90" y="42"/>
                </a:cubicBezTo>
                <a:cubicBezTo>
                  <a:pt x="90" y="41"/>
                  <a:pt x="90" y="41"/>
                  <a:pt x="90" y="41"/>
                </a:cubicBezTo>
                <a:cubicBezTo>
                  <a:pt x="90" y="41"/>
                  <a:pt x="104" y="43"/>
                  <a:pt x="104" y="51"/>
                </a:cubicBezTo>
                <a:cubicBezTo>
                  <a:pt x="104" y="53"/>
                  <a:pt x="104" y="53"/>
                  <a:pt x="104" y="53"/>
                </a:cubicBezTo>
                <a:cubicBezTo>
                  <a:pt x="104" y="59"/>
                  <a:pt x="93" y="62"/>
                  <a:pt x="90" y="6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6" name="Freeform 995"/>
          <p:cNvSpPr>
            <a:spLocks noEditPoints="1"/>
          </p:cNvSpPr>
          <p:nvPr/>
        </p:nvSpPr>
        <p:spPr bwMode="auto">
          <a:xfrm>
            <a:off x="9132538" y="5009376"/>
            <a:ext cx="240091" cy="195864"/>
          </a:xfrm>
          <a:custGeom>
            <a:avLst/>
            <a:gdLst>
              <a:gd name="T0" fmla="*/ 36 w 120"/>
              <a:gd name="T1" fmla="*/ 44 h 100"/>
              <a:gd name="T2" fmla="*/ 52 w 120"/>
              <a:gd name="T3" fmla="*/ 44 h 100"/>
              <a:gd name="T4" fmla="*/ 44 w 120"/>
              <a:gd name="T5" fmla="*/ 24 h 100"/>
              <a:gd name="T6" fmla="*/ 44 w 120"/>
              <a:gd name="T7" fmla="*/ 64 h 100"/>
              <a:gd name="T8" fmla="*/ 44 w 120"/>
              <a:gd name="T9" fmla="*/ 24 h 100"/>
              <a:gd name="T10" fmla="*/ 79 w 120"/>
              <a:gd name="T11" fmla="*/ 73 h 100"/>
              <a:gd name="T12" fmla="*/ 64 w 120"/>
              <a:gd name="T13" fmla="*/ 76 h 100"/>
              <a:gd name="T14" fmla="*/ 51 w 120"/>
              <a:gd name="T15" fmla="*/ 90 h 100"/>
              <a:gd name="T16" fmla="*/ 37 w 120"/>
              <a:gd name="T17" fmla="*/ 82 h 100"/>
              <a:gd name="T18" fmla="*/ 17 w 120"/>
              <a:gd name="T19" fmla="*/ 81 h 100"/>
              <a:gd name="T20" fmla="*/ 14 w 120"/>
              <a:gd name="T21" fmla="*/ 67 h 100"/>
              <a:gd name="T22" fmla="*/ 0 w 120"/>
              <a:gd name="T23" fmla="*/ 52 h 100"/>
              <a:gd name="T24" fmla="*/ 8 w 120"/>
              <a:gd name="T25" fmla="*/ 38 h 100"/>
              <a:gd name="T26" fmla="*/ 9 w 120"/>
              <a:gd name="T27" fmla="*/ 17 h 100"/>
              <a:gd name="T28" fmla="*/ 23 w 120"/>
              <a:gd name="T29" fmla="*/ 14 h 100"/>
              <a:gd name="T30" fmla="*/ 37 w 120"/>
              <a:gd name="T31" fmla="*/ 0 h 100"/>
              <a:gd name="T32" fmla="*/ 51 w 120"/>
              <a:gd name="T33" fmla="*/ 8 h 100"/>
              <a:gd name="T34" fmla="*/ 71 w 120"/>
              <a:gd name="T35" fmla="*/ 9 h 100"/>
              <a:gd name="T36" fmla="*/ 74 w 120"/>
              <a:gd name="T37" fmla="*/ 24 h 100"/>
              <a:gd name="T38" fmla="*/ 88 w 120"/>
              <a:gd name="T39" fmla="*/ 38 h 100"/>
              <a:gd name="T40" fmla="*/ 79 w 120"/>
              <a:gd name="T41" fmla="*/ 52 h 100"/>
              <a:gd name="T42" fmla="*/ 99 w 120"/>
              <a:gd name="T43" fmla="*/ 70 h 100"/>
              <a:gd name="T44" fmla="*/ 99 w 120"/>
              <a:gd name="T45" fmla="*/ 87 h 100"/>
              <a:gd name="T46" fmla="*/ 99 w 120"/>
              <a:gd name="T47" fmla="*/ 70 h 100"/>
              <a:gd name="T48" fmla="*/ 120 w 120"/>
              <a:gd name="T49" fmla="*/ 81 h 100"/>
              <a:gd name="T50" fmla="*/ 113 w 120"/>
              <a:gd name="T51" fmla="*/ 88 h 100"/>
              <a:gd name="T52" fmla="*/ 111 w 120"/>
              <a:gd name="T53" fmla="*/ 96 h 100"/>
              <a:gd name="T54" fmla="*/ 102 w 120"/>
              <a:gd name="T55" fmla="*/ 96 h 100"/>
              <a:gd name="T56" fmla="*/ 97 w 120"/>
              <a:gd name="T57" fmla="*/ 100 h 100"/>
              <a:gd name="T58" fmla="*/ 90 w 120"/>
              <a:gd name="T59" fmla="*/ 93 h 100"/>
              <a:gd name="T60" fmla="*/ 82 w 120"/>
              <a:gd name="T61" fmla="*/ 91 h 100"/>
              <a:gd name="T62" fmla="*/ 82 w 120"/>
              <a:gd name="T63" fmla="*/ 81 h 100"/>
              <a:gd name="T64" fmla="*/ 78 w 120"/>
              <a:gd name="T65" fmla="*/ 76 h 100"/>
              <a:gd name="T66" fmla="*/ 85 w 120"/>
              <a:gd name="T67" fmla="*/ 69 h 100"/>
              <a:gd name="T68" fmla="*/ 87 w 120"/>
              <a:gd name="T69" fmla="*/ 61 h 100"/>
              <a:gd name="T70" fmla="*/ 97 w 120"/>
              <a:gd name="T71" fmla="*/ 61 h 100"/>
              <a:gd name="T72" fmla="*/ 102 w 120"/>
              <a:gd name="T73" fmla="*/ 57 h 100"/>
              <a:gd name="T74" fmla="*/ 109 w 120"/>
              <a:gd name="T75" fmla="*/ 64 h 100"/>
              <a:gd name="T76" fmla="*/ 116 w 120"/>
              <a:gd name="T77" fmla="*/ 66 h 100"/>
              <a:gd name="T78" fmla="*/ 116 w 120"/>
              <a:gd name="T79" fmla="*/ 76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0" h="100">
                <a:moveTo>
                  <a:pt x="44" y="52"/>
                </a:moveTo>
                <a:cubicBezTo>
                  <a:pt x="40" y="52"/>
                  <a:pt x="36" y="48"/>
                  <a:pt x="36" y="44"/>
                </a:cubicBezTo>
                <a:cubicBezTo>
                  <a:pt x="36" y="40"/>
                  <a:pt x="40" y="36"/>
                  <a:pt x="44" y="36"/>
                </a:cubicBezTo>
                <a:cubicBezTo>
                  <a:pt x="48" y="36"/>
                  <a:pt x="52" y="40"/>
                  <a:pt x="52" y="44"/>
                </a:cubicBezTo>
                <a:cubicBezTo>
                  <a:pt x="52" y="48"/>
                  <a:pt x="48" y="52"/>
                  <a:pt x="44" y="52"/>
                </a:cubicBezTo>
                <a:close/>
                <a:moveTo>
                  <a:pt x="44" y="24"/>
                </a:moveTo>
                <a:cubicBezTo>
                  <a:pt x="33" y="24"/>
                  <a:pt x="24" y="33"/>
                  <a:pt x="24" y="44"/>
                </a:cubicBezTo>
                <a:cubicBezTo>
                  <a:pt x="24" y="55"/>
                  <a:pt x="33" y="64"/>
                  <a:pt x="44" y="64"/>
                </a:cubicBezTo>
                <a:cubicBezTo>
                  <a:pt x="55" y="64"/>
                  <a:pt x="64" y="55"/>
                  <a:pt x="64" y="44"/>
                </a:cubicBezTo>
                <a:cubicBezTo>
                  <a:pt x="64" y="33"/>
                  <a:pt x="55" y="24"/>
                  <a:pt x="44" y="24"/>
                </a:cubicBezTo>
                <a:close/>
                <a:moveTo>
                  <a:pt x="73" y="67"/>
                </a:moveTo>
                <a:cubicBezTo>
                  <a:pt x="79" y="73"/>
                  <a:pt x="79" y="73"/>
                  <a:pt x="79" y="73"/>
                </a:cubicBezTo>
                <a:cubicBezTo>
                  <a:pt x="70" y="82"/>
                  <a:pt x="70" y="82"/>
                  <a:pt x="70" y="82"/>
                </a:cubicBezTo>
                <a:cubicBezTo>
                  <a:pt x="64" y="76"/>
                  <a:pt x="64" y="76"/>
                  <a:pt x="64" y="76"/>
                </a:cubicBezTo>
                <a:cubicBezTo>
                  <a:pt x="60" y="79"/>
                  <a:pt x="55" y="81"/>
                  <a:pt x="51" y="82"/>
                </a:cubicBezTo>
                <a:cubicBezTo>
                  <a:pt x="51" y="90"/>
                  <a:pt x="51" y="90"/>
                  <a:pt x="51" y="90"/>
                </a:cubicBezTo>
                <a:cubicBezTo>
                  <a:pt x="37" y="90"/>
                  <a:pt x="37" y="90"/>
                  <a:pt x="37" y="90"/>
                </a:cubicBezTo>
                <a:cubicBezTo>
                  <a:pt x="37" y="82"/>
                  <a:pt x="37" y="82"/>
                  <a:pt x="37" y="82"/>
                </a:cubicBezTo>
                <a:cubicBezTo>
                  <a:pt x="32" y="81"/>
                  <a:pt x="27" y="78"/>
                  <a:pt x="23" y="75"/>
                </a:cubicBezTo>
                <a:cubicBezTo>
                  <a:pt x="17" y="81"/>
                  <a:pt x="17" y="81"/>
                  <a:pt x="17" y="81"/>
                </a:cubicBezTo>
                <a:cubicBezTo>
                  <a:pt x="8" y="72"/>
                  <a:pt x="8" y="72"/>
                  <a:pt x="8" y="72"/>
                </a:cubicBezTo>
                <a:cubicBezTo>
                  <a:pt x="14" y="67"/>
                  <a:pt x="14" y="67"/>
                  <a:pt x="14" y="67"/>
                </a:cubicBezTo>
                <a:cubicBezTo>
                  <a:pt x="11" y="62"/>
                  <a:pt x="9" y="57"/>
                  <a:pt x="8" y="52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38"/>
                  <a:pt x="0" y="38"/>
                  <a:pt x="0" y="38"/>
                </a:cubicBezTo>
                <a:cubicBezTo>
                  <a:pt x="8" y="38"/>
                  <a:pt x="8" y="38"/>
                  <a:pt x="8" y="38"/>
                </a:cubicBezTo>
                <a:cubicBezTo>
                  <a:pt x="9" y="33"/>
                  <a:pt x="11" y="27"/>
                  <a:pt x="14" y="23"/>
                </a:cubicBezTo>
                <a:cubicBezTo>
                  <a:pt x="9" y="17"/>
                  <a:pt x="9" y="17"/>
                  <a:pt x="9" y="17"/>
                </a:cubicBezTo>
                <a:cubicBezTo>
                  <a:pt x="18" y="8"/>
                  <a:pt x="18" y="8"/>
                  <a:pt x="18" y="8"/>
                </a:cubicBezTo>
                <a:cubicBezTo>
                  <a:pt x="23" y="14"/>
                  <a:pt x="23" y="14"/>
                  <a:pt x="23" y="14"/>
                </a:cubicBezTo>
                <a:cubicBezTo>
                  <a:pt x="27" y="11"/>
                  <a:pt x="32" y="9"/>
                  <a:pt x="37" y="8"/>
                </a:cubicBezTo>
                <a:cubicBezTo>
                  <a:pt x="37" y="0"/>
                  <a:pt x="37" y="0"/>
                  <a:pt x="37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51" y="8"/>
                  <a:pt x="51" y="8"/>
                  <a:pt x="51" y="8"/>
                </a:cubicBezTo>
                <a:cubicBezTo>
                  <a:pt x="55" y="9"/>
                  <a:pt x="61" y="11"/>
                  <a:pt x="65" y="15"/>
                </a:cubicBezTo>
                <a:cubicBezTo>
                  <a:pt x="71" y="9"/>
                  <a:pt x="71" y="9"/>
                  <a:pt x="71" y="9"/>
                </a:cubicBezTo>
                <a:cubicBezTo>
                  <a:pt x="80" y="18"/>
                  <a:pt x="80" y="18"/>
                  <a:pt x="80" y="18"/>
                </a:cubicBezTo>
                <a:cubicBezTo>
                  <a:pt x="74" y="24"/>
                  <a:pt x="74" y="24"/>
                  <a:pt x="74" y="24"/>
                </a:cubicBezTo>
                <a:cubicBezTo>
                  <a:pt x="77" y="28"/>
                  <a:pt x="79" y="33"/>
                  <a:pt x="80" y="38"/>
                </a:cubicBezTo>
                <a:cubicBezTo>
                  <a:pt x="88" y="38"/>
                  <a:pt x="88" y="38"/>
                  <a:pt x="88" y="38"/>
                </a:cubicBezTo>
                <a:cubicBezTo>
                  <a:pt x="88" y="52"/>
                  <a:pt x="88" y="52"/>
                  <a:pt x="88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8" y="57"/>
                  <a:pt x="76" y="63"/>
                  <a:pt x="73" y="67"/>
                </a:cubicBezTo>
                <a:close/>
                <a:moveTo>
                  <a:pt x="99" y="70"/>
                </a:moveTo>
                <a:cubicBezTo>
                  <a:pt x="95" y="70"/>
                  <a:pt x="91" y="73"/>
                  <a:pt x="91" y="78"/>
                </a:cubicBezTo>
                <a:cubicBezTo>
                  <a:pt x="91" y="83"/>
                  <a:pt x="95" y="87"/>
                  <a:pt x="99" y="87"/>
                </a:cubicBezTo>
                <a:cubicBezTo>
                  <a:pt x="104" y="87"/>
                  <a:pt x="108" y="83"/>
                  <a:pt x="108" y="78"/>
                </a:cubicBezTo>
                <a:cubicBezTo>
                  <a:pt x="108" y="73"/>
                  <a:pt x="104" y="70"/>
                  <a:pt x="99" y="70"/>
                </a:cubicBezTo>
                <a:close/>
                <a:moveTo>
                  <a:pt x="120" y="76"/>
                </a:moveTo>
                <a:cubicBezTo>
                  <a:pt x="120" y="81"/>
                  <a:pt x="120" y="81"/>
                  <a:pt x="120" y="81"/>
                </a:cubicBezTo>
                <a:cubicBezTo>
                  <a:pt x="116" y="81"/>
                  <a:pt x="116" y="81"/>
                  <a:pt x="116" y="81"/>
                </a:cubicBezTo>
                <a:cubicBezTo>
                  <a:pt x="116" y="86"/>
                  <a:pt x="114" y="86"/>
                  <a:pt x="113" y="88"/>
                </a:cubicBezTo>
                <a:cubicBezTo>
                  <a:pt x="116" y="92"/>
                  <a:pt x="116" y="92"/>
                  <a:pt x="116" y="92"/>
                </a:cubicBezTo>
                <a:cubicBezTo>
                  <a:pt x="111" y="96"/>
                  <a:pt x="111" y="96"/>
                  <a:pt x="111" y="96"/>
                </a:cubicBezTo>
                <a:cubicBezTo>
                  <a:pt x="108" y="93"/>
                  <a:pt x="108" y="93"/>
                  <a:pt x="108" y="93"/>
                </a:cubicBezTo>
                <a:cubicBezTo>
                  <a:pt x="106" y="95"/>
                  <a:pt x="106" y="96"/>
                  <a:pt x="102" y="96"/>
                </a:cubicBezTo>
                <a:cubicBezTo>
                  <a:pt x="102" y="100"/>
                  <a:pt x="102" y="100"/>
                  <a:pt x="102" y="100"/>
                </a:cubicBezTo>
                <a:cubicBezTo>
                  <a:pt x="97" y="100"/>
                  <a:pt x="97" y="100"/>
                  <a:pt x="97" y="100"/>
                </a:cubicBezTo>
                <a:cubicBezTo>
                  <a:pt x="97" y="96"/>
                  <a:pt x="97" y="96"/>
                  <a:pt x="97" y="96"/>
                </a:cubicBezTo>
                <a:cubicBezTo>
                  <a:pt x="92" y="95"/>
                  <a:pt x="92" y="94"/>
                  <a:pt x="90" y="93"/>
                </a:cubicBezTo>
                <a:cubicBezTo>
                  <a:pt x="86" y="96"/>
                  <a:pt x="86" y="96"/>
                  <a:pt x="86" y="96"/>
                </a:cubicBezTo>
                <a:cubicBezTo>
                  <a:pt x="82" y="91"/>
                  <a:pt x="82" y="91"/>
                  <a:pt x="82" y="91"/>
                </a:cubicBezTo>
                <a:cubicBezTo>
                  <a:pt x="85" y="88"/>
                  <a:pt x="85" y="88"/>
                  <a:pt x="85" y="88"/>
                </a:cubicBezTo>
                <a:cubicBezTo>
                  <a:pt x="84" y="86"/>
                  <a:pt x="83" y="86"/>
                  <a:pt x="82" y="81"/>
                </a:cubicBezTo>
                <a:cubicBezTo>
                  <a:pt x="78" y="81"/>
                  <a:pt x="78" y="81"/>
                  <a:pt x="78" y="81"/>
                </a:cubicBezTo>
                <a:cubicBezTo>
                  <a:pt x="78" y="76"/>
                  <a:pt x="78" y="76"/>
                  <a:pt x="78" y="76"/>
                </a:cubicBezTo>
                <a:cubicBezTo>
                  <a:pt x="82" y="76"/>
                  <a:pt x="82" y="76"/>
                  <a:pt x="82" y="76"/>
                </a:cubicBezTo>
                <a:cubicBezTo>
                  <a:pt x="83" y="71"/>
                  <a:pt x="84" y="71"/>
                  <a:pt x="85" y="69"/>
                </a:cubicBezTo>
                <a:cubicBezTo>
                  <a:pt x="83" y="65"/>
                  <a:pt x="83" y="65"/>
                  <a:pt x="83" y="65"/>
                </a:cubicBezTo>
                <a:cubicBezTo>
                  <a:pt x="87" y="61"/>
                  <a:pt x="87" y="61"/>
                  <a:pt x="87" y="61"/>
                </a:cubicBezTo>
                <a:cubicBezTo>
                  <a:pt x="90" y="64"/>
                  <a:pt x="90" y="64"/>
                  <a:pt x="90" y="64"/>
                </a:cubicBezTo>
                <a:cubicBezTo>
                  <a:pt x="92" y="62"/>
                  <a:pt x="92" y="61"/>
                  <a:pt x="97" y="61"/>
                </a:cubicBezTo>
                <a:cubicBezTo>
                  <a:pt x="97" y="57"/>
                  <a:pt x="97" y="57"/>
                  <a:pt x="97" y="57"/>
                </a:cubicBezTo>
                <a:cubicBezTo>
                  <a:pt x="102" y="57"/>
                  <a:pt x="102" y="57"/>
                  <a:pt x="102" y="57"/>
                </a:cubicBezTo>
                <a:cubicBezTo>
                  <a:pt x="102" y="61"/>
                  <a:pt x="102" y="61"/>
                  <a:pt x="102" y="61"/>
                </a:cubicBezTo>
                <a:cubicBezTo>
                  <a:pt x="106" y="61"/>
                  <a:pt x="107" y="63"/>
                  <a:pt x="109" y="64"/>
                </a:cubicBezTo>
                <a:cubicBezTo>
                  <a:pt x="112" y="62"/>
                  <a:pt x="112" y="62"/>
                  <a:pt x="112" y="62"/>
                </a:cubicBezTo>
                <a:cubicBezTo>
                  <a:pt x="116" y="66"/>
                  <a:pt x="116" y="66"/>
                  <a:pt x="116" y="66"/>
                </a:cubicBezTo>
                <a:cubicBezTo>
                  <a:pt x="114" y="69"/>
                  <a:pt x="114" y="69"/>
                  <a:pt x="114" y="69"/>
                </a:cubicBezTo>
                <a:cubicBezTo>
                  <a:pt x="115" y="71"/>
                  <a:pt x="116" y="71"/>
                  <a:pt x="116" y="76"/>
                </a:cubicBezTo>
                <a:lnTo>
                  <a:pt x="120" y="7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7" name="Freeform 996"/>
          <p:cNvSpPr>
            <a:spLocks noEditPoints="1"/>
          </p:cNvSpPr>
          <p:nvPr/>
        </p:nvSpPr>
        <p:spPr bwMode="auto">
          <a:xfrm>
            <a:off x="9754354" y="5004637"/>
            <a:ext cx="205342" cy="205342"/>
          </a:xfrm>
          <a:custGeom>
            <a:avLst/>
            <a:gdLst>
              <a:gd name="T0" fmla="*/ 52 w 104"/>
              <a:gd name="T1" fmla="*/ 60 h 104"/>
              <a:gd name="T2" fmla="*/ 44 w 104"/>
              <a:gd name="T3" fmla="*/ 52 h 104"/>
              <a:gd name="T4" fmla="*/ 52 w 104"/>
              <a:gd name="T5" fmla="*/ 44 h 104"/>
              <a:gd name="T6" fmla="*/ 60 w 104"/>
              <a:gd name="T7" fmla="*/ 52 h 104"/>
              <a:gd name="T8" fmla="*/ 52 w 104"/>
              <a:gd name="T9" fmla="*/ 60 h 104"/>
              <a:gd name="T10" fmla="*/ 52 w 104"/>
              <a:gd name="T11" fmla="*/ 30 h 104"/>
              <a:gd name="T12" fmla="*/ 31 w 104"/>
              <a:gd name="T13" fmla="*/ 51 h 104"/>
              <a:gd name="T14" fmla="*/ 52 w 104"/>
              <a:gd name="T15" fmla="*/ 73 h 104"/>
              <a:gd name="T16" fmla="*/ 73 w 104"/>
              <a:gd name="T17" fmla="*/ 51 h 104"/>
              <a:gd name="T18" fmla="*/ 52 w 104"/>
              <a:gd name="T19" fmla="*/ 30 h 104"/>
              <a:gd name="T20" fmla="*/ 104 w 104"/>
              <a:gd name="T21" fmla="*/ 45 h 104"/>
              <a:gd name="T22" fmla="*/ 104 w 104"/>
              <a:gd name="T23" fmla="*/ 59 h 104"/>
              <a:gd name="T24" fmla="*/ 94 w 104"/>
              <a:gd name="T25" fmla="*/ 59 h 104"/>
              <a:gd name="T26" fmla="*/ 87 w 104"/>
              <a:gd name="T27" fmla="*/ 76 h 104"/>
              <a:gd name="T28" fmla="*/ 93 w 104"/>
              <a:gd name="T29" fmla="*/ 84 h 104"/>
              <a:gd name="T30" fmla="*/ 83 w 104"/>
              <a:gd name="T31" fmla="*/ 95 h 104"/>
              <a:gd name="T32" fmla="*/ 76 w 104"/>
              <a:gd name="T33" fmla="*/ 88 h 104"/>
              <a:gd name="T34" fmla="*/ 59 w 104"/>
              <a:gd name="T35" fmla="*/ 94 h 104"/>
              <a:gd name="T36" fmla="*/ 59 w 104"/>
              <a:gd name="T37" fmla="*/ 104 h 104"/>
              <a:gd name="T38" fmla="*/ 45 w 104"/>
              <a:gd name="T39" fmla="*/ 104 h 104"/>
              <a:gd name="T40" fmla="*/ 45 w 104"/>
              <a:gd name="T41" fmla="*/ 94 h 104"/>
              <a:gd name="T42" fmla="*/ 28 w 104"/>
              <a:gd name="T43" fmla="*/ 86 h 104"/>
              <a:gd name="T44" fmla="*/ 20 w 104"/>
              <a:gd name="T45" fmla="*/ 93 h 104"/>
              <a:gd name="T46" fmla="*/ 9 w 104"/>
              <a:gd name="T47" fmla="*/ 83 h 104"/>
              <a:gd name="T48" fmla="*/ 16 w 104"/>
              <a:gd name="T49" fmla="*/ 76 h 104"/>
              <a:gd name="T50" fmla="*/ 9 w 104"/>
              <a:gd name="T51" fmla="*/ 59 h 104"/>
              <a:gd name="T52" fmla="*/ 0 w 104"/>
              <a:gd name="T53" fmla="*/ 59 h 104"/>
              <a:gd name="T54" fmla="*/ 0 w 104"/>
              <a:gd name="T55" fmla="*/ 45 h 104"/>
              <a:gd name="T56" fmla="*/ 10 w 104"/>
              <a:gd name="T57" fmla="*/ 45 h 104"/>
              <a:gd name="T58" fmla="*/ 17 w 104"/>
              <a:gd name="T59" fmla="*/ 27 h 104"/>
              <a:gd name="T60" fmla="*/ 11 w 104"/>
              <a:gd name="T61" fmla="*/ 20 h 104"/>
              <a:gd name="T62" fmla="*/ 21 w 104"/>
              <a:gd name="T63" fmla="*/ 9 h 104"/>
              <a:gd name="T64" fmla="*/ 28 w 104"/>
              <a:gd name="T65" fmla="*/ 16 h 104"/>
              <a:gd name="T66" fmla="*/ 45 w 104"/>
              <a:gd name="T67" fmla="*/ 9 h 104"/>
              <a:gd name="T68" fmla="*/ 45 w 104"/>
              <a:gd name="T69" fmla="*/ 0 h 104"/>
              <a:gd name="T70" fmla="*/ 59 w 104"/>
              <a:gd name="T71" fmla="*/ 0 h 104"/>
              <a:gd name="T72" fmla="*/ 59 w 104"/>
              <a:gd name="T73" fmla="*/ 9 h 104"/>
              <a:gd name="T74" fmla="*/ 77 w 104"/>
              <a:gd name="T75" fmla="*/ 17 h 104"/>
              <a:gd name="T76" fmla="*/ 84 w 104"/>
              <a:gd name="T77" fmla="*/ 11 h 104"/>
              <a:gd name="T78" fmla="*/ 95 w 104"/>
              <a:gd name="T79" fmla="*/ 21 h 104"/>
              <a:gd name="T80" fmla="*/ 88 w 104"/>
              <a:gd name="T81" fmla="*/ 28 h 104"/>
              <a:gd name="T82" fmla="*/ 95 w 104"/>
              <a:gd name="T83" fmla="*/ 45 h 104"/>
              <a:gd name="T84" fmla="*/ 104 w 104"/>
              <a:gd name="T85" fmla="*/ 45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04" h="104">
                <a:moveTo>
                  <a:pt x="52" y="60"/>
                </a:moveTo>
                <a:cubicBezTo>
                  <a:pt x="48" y="60"/>
                  <a:pt x="44" y="56"/>
                  <a:pt x="44" y="52"/>
                </a:cubicBezTo>
                <a:cubicBezTo>
                  <a:pt x="44" y="48"/>
                  <a:pt x="48" y="44"/>
                  <a:pt x="52" y="44"/>
                </a:cubicBezTo>
                <a:cubicBezTo>
                  <a:pt x="56" y="44"/>
                  <a:pt x="60" y="48"/>
                  <a:pt x="60" y="52"/>
                </a:cubicBezTo>
                <a:cubicBezTo>
                  <a:pt x="60" y="56"/>
                  <a:pt x="56" y="60"/>
                  <a:pt x="52" y="60"/>
                </a:cubicBezTo>
                <a:close/>
                <a:moveTo>
                  <a:pt x="52" y="30"/>
                </a:moveTo>
                <a:cubicBezTo>
                  <a:pt x="40" y="30"/>
                  <a:pt x="31" y="40"/>
                  <a:pt x="31" y="51"/>
                </a:cubicBezTo>
                <a:cubicBezTo>
                  <a:pt x="31" y="63"/>
                  <a:pt x="40" y="73"/>
                  <a:pt x="52" y="73"/>
                </a:cubicBezTo>
                <a:cubicBezTo>
                  <a:pt x="64" y="73"/>
                  <a:pt x="73" y="63"/>
                  <a:pt x="73" y="51"/>
                </a:cubicBezTo>
                <a:cubicBezTo>
                  <a:pt x="73" y="40"/>
                  <a:pt x="64" y="30"/>
                  <a:pt x="52" y="30"/>
                </a:cubicBezTo>
                <a:close/>
                <a:moveTo>
                  <a:pt x="104" y="45"/>
                </a:moveTo>
                <a:cubicBezTo>
                  <a:pt x="104" y="59"/>
                  <a:pt x="104" y="59"/>
                  <a:pt x="104" y="59"/>
                </a:cubicBezTo>
                <a:cubicBezTo>
                  <a:pt x="94" y="59"/>
                  <a:pt x="94" y="59"/>
                  <a:pt x="94" y="59"/>
                </a:cubicBezTo>
                <a:cubicBezTo>
                  <a:pt x="93" y="68"/>
                  <a:pt x="90" y="71"/>
                  <a:pt x="87" y="76"/>
                </a:cubicBezTo>
                <a:cubicBezTo>
                  <a:pt x="93" y="84"/>
                  <a:pt x="93" y="84"/>
                  <a:pt x="93" y="84"/>
                </a:cubicBezTo>
                <a:cubicBezTo>
                  <a:pt x="83" y="95"/>
                  <a:pt x="83" y="95"/>
                  <a:pt x="83" y="95"/>
                </a:cubicBezTo>
                <a:cubicBezTo>
                  <a:pt x="76" y="88"/>
                  <a:pt x="76" y="88"/>
                  <a:pt x="76" y="88"/>
                </a:cubicBezTo>
                <a:cubicBezTo>
                  <a:pt x="71" y="91"/>
                  <a:pt x="63" y="93"/>
                  <a:pt x="59" y="94"/>
                </a:cubicBezTo>
                <a:cubicBezTo>
                  <a:pt x="59" y="104"/>
                  <a:pt x="59" y="104"/>
                  <a:pt x="59" y="104"/>
                </a:cubicBezTo>
                <a:cubicBezTo>
                  <a:pt x="45" y="104"/>
                  <a:pt x="45" y="104"/>
                  <a:pt x="45" y="104"/>
                </a:cubicBezTo>
                <a:cubicBezTo>
                  <a:pt x="45" y="94"/>
                  <a:pt x="45" y="94"/>
                  <a:pt x="45" y="94"/>
                </a:cubicBezTo>
                <a:cubicBezTo>
                  <a:pt x="36" y="93"/>
                  <a:pt x="33" y="90"/>
                  <a:pt x="28" y="86"/>
                </a:cubicBezTo>
                <a:cubicBezTo>
                  <a:pt x="20" y="93"/>
                  <a:pt x="20" y="93"/>
                  <a:pt x="20" y="93"/>
                </a:cubicBezTo>
                <a:cubicBezTo>
                  <a:pt x="9" y="83"/>
                  <a:pt x="9" y="83"/>
                  <a:pt x="9" y="83"/>
                </a:cubicBezTo>
                <a:cubicBezTo>
                  <a:pt x="16" y="76"/>
                  <a:pt x="16" y="76"/>
                  <a:pt x="16" y="76"/>
                </a:cubicBezTo>
                <a:cubicBezTo>
                  <a:pt x="13" y="71"/>
                  <a:pt x="11" y="63"/>
                  <a:pt x="9" y="59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45"/>
                  <a:pt x="0" y="45"/>
                  <a:pt x="0" y="45"/>
                </a:cubicBezTo>
                <a:cubicBezTo>
                  <a:pt x="10" y="45"/>
                  <a:pt x="10" y="45"/>
                  <a:pt x="10" y="45"/>
                </a:cubicBezTo>
                <a:cubicBezTo>
                  <a:pt x="11" y="36"/>
                  <a:pt x="13" y="32"/>
                  <a:pt x="17" y="27"/>
                </a:cubicBezTo>
                <a:cubicBezTo>
                  <a:pt x="11" y="20"/>
                  <a:pt x="11" y="20"/>
                  <a:pt x="11" y="20"/>
                </a:cubicBezTo>
                <a:cubicBezTo>
                  <a:pt x="21" y="9"/>
                  <a:pt x="21" y="9"/>
                  <a:pt x="21" y="9"/>
                </a:cubicBezTo>
                <a:cubicBezTo>
                  <a:pt x="28" y="16"/>
                  <a:pt x="28" y="16"/>
                  <a:pt x="28" y="16"/>
                </a:cubicBezTo>
                <a:cubicBezTo>
                  <a:pt x="33" y="12"/>
                  <a:pt x="41" y="10"/>
                  <a:pt x="45" y="9"/>
                </a:cubicBezTo>
                <a:cubicBezTo>
                  <a:pt x="45" y="0"/>
                  <a:pt x="45" y="0"/>
                  <a:pt x="45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9" y="9"/>
                  <a:pt x="59" y="9"/>
                  <a:pt x="59" y="9"/>
                </a:cubicBezTo>
                <a:cubicBezTo>
                  <a:pt x="68" y="10"/>
                  <a:pt x="72" y="13"/>
                  <a:pt x="77" y="17"/>
                </a:cubicBezTo>
                <a:cubicBezTo>
                  <a:pt x="84" y="11"/>
                  <a:pt x="84" y="11"/>
                  <a:pt x="84" y="11"/>
                </a:cubicBezTo>
                <a:cubicBezTo>
                  <a:pt x="95" y="21"/>
                  <a:pt x="95" y="21"/>
                  <a:pt x="95" y="21"/>
                </a:cubicBezTo>
                <a:cubicBezTo>
                  <a:pt x="88" y="28"/>
                  <a:pt x="88" y="28"/>
                  <a:pt x="88" y="28"/>
                </a:cubicBezTo>
                <a:cubicBezTo>
                  <a:pt x="92" y="33"/>
                  <a:pt x="94" y="41"/>
                  <a:pt x="95" y="45"/>
                </a:cubicBezTo>
                <a:lnTo>
                  <a:pt x="104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0" name="Freeform 997"/>
          <p:cNvSpPr>
            <a:spLocks noEditPoints="1"/>
          </p:cNvSpPr>
          <p:nvPr/>
        </p:nvSpPr>
        <p:spPr bwMode="auto">
          <a:xfrm>
            <a:off x="9663475" y="3778740"/>
            <a:ext cx="140264" cy="118712"/>
          </a:xfrm>
          <a:custGeom>
            <a:avLst/>
            <a:gdLst>
              <a:gd name="T0" fmla="*/ 28 w 45"/>
              <a:gd name="T1" fmla="*/ 15 h 46"/>
              <a:gd name="T2" fmla="*/ 15 w 45"/>
              <a:gd name="T3" fmla="*/ 15 h 46"/>
              <a:gd name="T4" fmla="*/ 15 w 45"/>
              <a:gd name="T5" fmla="*/ 28 h 46"/>
              <a:gd name="T6" fmla="*/ 28 w 45"/>
              <a:gd name="T7" fmla="*/ 28 h 46"/>
              <a:gd name="T8" fmla="*/ 28 w 45"/>
              <a:gd name="T9" fmla="*/ 15 h 46"/>
              <a:gd name="T10" fmla="*/ 15 w 45"/>
              <a:gd name="T11" fmla="*/ 46 h 46"/>
              <a:gd name="T12" fmla="*/ 15 w 45"/>
              <a:gd name="T13" fmla="*/ 30 h 46"/>
              <a:gd name="T14" fmla="*/ 0 w 45"/>
              <a:gd name="T15" fmla="*/ 30 h 46"/>
              <a:gd name="T16" fmla="*/ 0 w 45"/>
              <a:gd name="T17" fmla="*/ 0 h 46"/>
              <a:gd name="T18" fmla="*/ 30 w 45"/>
              <a:gd name="T19" fmla="*/ 0 h 46"/>
              <a:gd name="T20" fmla="*/ 30 w 45"/>
              <a:gd name="T21" fmla="*/ 15 h 46"/>
              <a:gd name="T22" fmla="*/ 45 w 45"/>
              <a:gd name="T23" fmla="*/ 15 h 46"/>
              <a:gd name="T24" fmla="*/ 45 w 45"/>
              <a:gd name="T25" fmla="*/ 46 h 46"/>
              <a:gd name="T26" fmla="*/ 15 w 45"/>
              <a:gd name="T27" fmla="*/ 46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" h="46">
                <a:moveTo>
                  <a:pt x="28" y="15"/>
                </a:moveTo>
                <a:lnTo>
                  <a:pt x="15" y="15"/>
                </a:lnTo>
                <a:lnTo>
                  <a:pt x="15" y="28"/>
                </a:lnTo>
                <a:lnTo>
                  <a:pt x="28" y="28"/>
                </a:lnTo>
                <a:lnTo>
                  <a:pt x="28" y="15"/>
                </a:lnTo>
                <a:close/>
                <a:moveTo>
                  <a:pt x="15" y="46"/>
                </a:moveTo>
                <a:lnTo>
                  <a:pt x="15" y="30"/>
                </a:lnTo>
                <a:lnTo>
                  <a:pt x="0" y="30"/>
                </a:lnTo>
                <a:lnTo>
                  <a:pt x="0" y="0"/>
                </a:lnTo>
                <a:lnTo>
                  <a:pt x="30" y="0"/>
                </a:lnTo>
                <a:lnTo>
                  <a:pt x="30" y="15"/>
                </a:lnTo>
                <a:lnTo>
                  <a:pt x="45" y="15"/>
                </a:lnTo>
                <a:lnTo>
                  <a:pt x="45" y="46"/>
                </a:lnTo>
                <a:lnTo>
                  <a:pt x="15" y="4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1" name="Freeform 998"/>
          <p:cNvSpPr>
            <a:spLocks noEditPoints="1"/>
          </p:cNvSpPr>
          <p:nvPr/>
        </p:nvSpPr>
        <p:spPr bwMode="auto">
          <a:xfrm>
            <a:off x="7020515" y="4107642"/>
            <a:ext cx="140264" cy="116132"/>
          </a:xfrm>
          <a:custGeom>
            <a:avLst/>
            <a:gdLst>
              <a:gd name="T0" fmla="*/ 0 w 45"/>
              <a:gd name="T1" fmla="*/ 0 h 45"/>
              <a:gd name="T2" fmla="*/ 0 w 45"/>
              <a:gd name="T3" fmla="*/ 30 h 45"/>
              <a:gd name="T4" fmla="*/ 15 w 45"/>
              <a:gd name="T5" fmla="*/ 30 h 45"/>
              <a:gd name="T6" fmla="*/ 15 w 45"/>
              <a:gd name="T7" fmla="*/ 45 h 45"/>
              <a:gd name="T8" fmla="*/ 45 w 45"/>
              <a:gd name="T9" fmla="*/ 45 h 45"/>
              <a:gd name="T10" fmla="*/ 45 w 45"/>
              <a:gd name="T11" fmla="*/ 15 h 45"/>
              <a:gd name="T12" fmla="*/ 30 w 45"/>
              <a:gd name="T13" fmla="*/ 15 h 45"/>
              <a:gd name="T14" fmla="*/ 30 w 45"/>
              <a:gd name="T15" fmla="*/ 0 h 45"/>
              <a:gd name="T16" fmla="*/ 0 w 45"/>
              <a:gd name="T17" fmla="*/ 0 h 45"/>
              <a:gd name="T18" fmla="*/ 18 w 45"/>
              <a:gd name="T19" fmla="*/ 30 h 45"/>
              <a:gd name="T20" fmla="*/ 30 w 45"/>
              <a:gd name="T21" fmla="*/ 30 h 45"/>
              <a:gd name="T22" fmla="*/ 30 w 45"/>
              <a:gd name="T23" fmla="*/ 18 h 45"/>
              <a:gd name="T24" fmla="*/ 43 w 45"/>
              <a:gd name="T25" fmla="*/ 18 h 45"/>
              <a:gd name="T26" fmla="*/ 43 w 45"/>
              <a:gd name="T27" fmla="*/ 43 h 45"/>
              <a:gd name="T28" fmla="*/ 18 w 45"/>
              <a:gd name="T29" fmla="*/ 43 h 45"/>
              <a:gd name="T30" fmla="*/ 18 w 45"/>
              <a:gd name="T31" fmla="*/ 30 h 45"/>
              <a:gd name="T32" fmla="*/ 28 w 45"/>
              <a:gd name="T33" fmla="*/ 3 h 45"/>
              <a:gd name="T34" fmla="*/ 28 w 45"/>
              <a:gd name="T35" fmla="*/ 13 h 45"/>
              <a:gd name="T36" fmla="*/ 13 w 45"/>
              <a:gd name="T37" fmla="*/ 13 h 45"/>
              <a:gd name="T38" fmla="*/ 13 w 45"/>
              <a:gd name="T39" fmla="*/ 28 h 45"/>
              <a:gd name="T40" fmla="*/ 3 w 45"/>
              <a:gd name="T41" fmla="*/ 28 h 45"/>
              <a:gd name="T42" fmla="*/ 3 w 45"/>
              <a:gd name="T43" fmla="*/ 3 h 45"/>
              <a:gd name="T44" fmla="*/ 28 w 45"/>
              <a:gd name="T45" fmla="*/ 3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5" h="45">
                <a:moveTo>
                  <a:pt x="0" y="0"/>
                </a:moveTo>
                <a:lnTo>
                  <a:pt x="0" y="30"/>
                </a:lnTo>
                <a:lnTo>
                  <a:pt x="15" y="30"/>
                </a:lnTo>
                <a:lnTo>
                  <a:pt x="15" y="45"/>
                </a:lnTo>
                <a:lnTo>
                  <a:pt x="45" y="45"/>
                </a:lnTo>
                <a:lnTo>
                  <a:pt x="45" y="15"/>
                </a:lnTo>
                <a:lnTo>
                  <a:pt x="30" y="15"/>
                </a:lnTo>
                <a:lnTo>
                  <a:pt x="30" y="0"/>
                </a:lnTo>
                <a:lnTo>
                  <a:pt x="0" y="0"/>
                </a:lnTo>
                <a:close/>
                <a:moveTo>
                  <a:pt x="18" y="30"/>
                </a:moveTo>
                <a:lnTo>
                  <a:pt x="30" y="30"/>
                </a:lnTo>
                <a:lnTo>
                  <a:pt x="30" y="18"/>
                </a:lnTo>
                <a:lnTo>
                  <a:pt x="43" y="18"/>
                </a:lnTo>
                <a:lnTo>
                  <a:pt x="43" y="43"/>
                </a:lnTo>
                <a:lnTo>
                  <a:pt x="18" y="43"/>
                </a:lnTo>
                <a:lnTo>
                  <a:pt x="18" y="30"/>
                </a:lnTo>
                <a:close/>
                <a:moveTo>
                  <a:pt x="28" y="3"/>
                </a:moveTo>
                <a:lnTo>
                  <a:pt x="28" y="13"/>
                </a:lnTo>
                <a:lnTo>
                  <a:pt x="13" y="13"/>
                </a:lnTo>
                <a:lnTo>
                  <a:pt x="13" y="28"/>
                </a:lnTo>
                <a:lnTo>
                  <a:pt x="3" y="28"/>
                </a:lnTo>
                <a:lnTo>
                  <a:pt x="3" y="3"/>
                </a:lnTo>
                <a:lnTo>
                  <a:pt x="28" y="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2" name="Freeform 999"/>
          <p:cNvSpPr>
            <a:spLocks noEditPoints="1"/>
          </p:cNvSpPr>
          <p:nvPr/>
        </p:nvSpPr>
        <p:spPr bwMode="auto">
          <a:xfrm>
            <a:off x="4440720" y="4103772"/>
            <a:ext cx="140264" cy="116132"/>
          </a:xfrm>
          <a:custGeom>
            <a:avLst/>
            <a:gdLst>
              <a:gd name="T0" fmla="*/ 0 w 45"/>
              <a:gd name="T1" fmla="*/ 0 h 45"/>
              <a:gd name="T2" fmla="*/ 0 w 45"/>
              <a:gd name="T3" fmla="*/ 30 h 45"/>
              <a:gd name="T4" fmla="*/ 13 w 45"/>
              <a:gd name="T5" fmla="*/ 30 h 45"/>
              <a:gd name="T6" fmla="*/ 13 w 45"/>
              <a:gd name="T7" fmla="*/ 13 h 45"/>
              <a:gd name="T8" fmla="*/ 30 w 45"/>
              <a:gd name="T9" fmla="*/ 13 h 45"/>
              <a:gd name="T10" fmla="*/ 30 w 45"/>
              <a:gd name="T11" fmla="*/ 0 h 45"/>
              <a:gd name="T12" fmla="*/ 0 w 45"/>
              <a:gd name="T13" fmla="*/ 0 h 45"/>
              <a:gd name="T14" fmla="*/ 15 w 45"/>
              <a:gd name="T15" fmla="*/ 15 h 45"/>
              <a:gd name="T16" fmla="*/ 15 w 45"/>
              <a:gd name="T17" fmla="*/ 45 h 45"/>
              <a:gd name="T18" fmla="*/ 45 w 45"/>
              <a:gd name="T19" fmla="*/ 45 h 45"/>
              <a:gd name="T20" fmla="*/ 45 w 45"/>
              <a:gd name="T21" fmla="*/ 15 h 45"/>
              <a:gd name="T22" fmla="*/ 15 w 45"/>
              <a:gd name="T23" fmla="*/ 15 h 45"/>
              <a:gd name="T24" fmla="*/ 43 w 45"/>
              <a:gd name="T25" fmla="*/ 18 h 45"/>
              <a:gd name="T26" fmla="*/ 43 w 45"/>
              <a:gd name="T27" fmla="*/ 43 h 45"/>
              <a:gd name="T28" fmla="*/ 18 w 45"/>
              <a:gd name="T29" fmla="*/ 43 h 45"/>
              <a:gd name="T30" fmla="*/ 18 w 45"/>
              <a:gd name="T31" fmla="*/ 18 h 45"/>
              <a:gd name="T32" fmla="*/ 43 w 45"/>
              <a:gd name="T33" fmla="*/ 18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" h="45">
                <a:moveTo>
                  <a:pt x="0" y="0"/>
                </a:moveTo>
                <a:lnTo>
                  <a:pt x="0" y="30"/>
                </a:lnTo>
                <a:lnTo>
                  <a:pt x="13" y="30"/>
                </a:lnTo>
                <a:lnTo>
                  <a:pt x="13" y="13"/>
                </a:lnTo>
                <a:lnTo>
                  <a:pt x="30" y="13"/>
                </a:lnTo>
                <a:lnTo>
                  <a:pt x="30" y="0"/>
                </a:lnTo>
                <a:lnTo>
                  <a:pt x="0" y="0"/>
                </a:lnTo>
                <a:close/>
                <a:moveTo>
                  <a:pt x="15" y="15"/>
                </a:moveTo>
                <a:lnTo>
                  <a:pt x="15" y="45"/>
                </a:lnTo>
                <a:lnTo>
                  <a:pt x="45" y="45"/>
                </a:lnTo>
                <a:lnTo>
                  <a:pt x="45" y="15"/>
                </a:lnTo>
                <a:lnTo>
                  <a:pt x="15" y="15"/>
                </a:lnTo>
                <a:close/>
                <a:moveTo>
                  <a:pt x="43" y="18"/>
                </a:moveTo>
                <a:lnTo>
                  <a:pt x="43" y="43"/>
                </a:lnTo>
                <a:lnTo>
                  <a:pt x="18" y="43"/>
                </a:lnTo>
                <a:lnTo>
                  <a:pt x="18" y="18"/>
                </a:lnTo>
                <a:lnTo>
                  <a:pt x="43" y="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3" name="Freeform 1000"/>
          <p:cNvSpPr>
            <a:spLocks noEditPoints="1"/>
          </p:cNvSpPr>
          <p:nvPr/>
        </p:nvSpPr>
        <p:spPr bwMode="auto">
          <a:xfrm>
            <a:off x="6805345" y="4101264"/>
            <a:ext cx="140264" cy="116132"/>
          </a:xfrm>
          <a:custGeom>
            <a:avLst/>
            <a:gdLst>
              <a:gd name="T0" fmla="*/ 0 w 45"/>
              <a:gd name="T1" fmla="*/ 0 h 45"/>
              <a:gd name="T2" fmla="*/ 0 w 45"/>
              <a:gd name="T3" fmla="*/ 30 h 45"/>
              <a:gd name="T4" fmla="*/ 12 w 45"/>
              <a:gd name="T5" fmla="*/ 30 h 45"/>
              <a:gd name="T6" fmla="*/ 12 w 45"/>
              <a:gd name="T7" fmla="*/ 13 h 45"/>
              <a:gd name="T8" fmla="*/ 30 w 45"/>
              <a:gd name="T9" fmla="*/ 13 h 45"/>
              <a:gd name="T10" fmla="*/ 30 w 45"/>
              <a:gd name="T11" fmla="*/ 0 h 45"/>
              <a:gd name="T12" fmla="*/ 0 w 45"/>
              <a:gd name="T13" fmla="*/ 0 h 45"/>
              <a:gd name="T14" fmla="*/ 15 w 45"/>
              <a:gd name="T15" fmla="*/ 15 h 45"/>
              <a:gd name="T16" fmla="*/ 15 w 45"/>
              <a:gd name="T17" fmla="*/ 45 h 45"/>
              <a:gd name="T18" fmla="*/ 45 w 45"/>
              <a:gd name="T19" fmla="*/ 45 h 45"/>
              <a:gd name="T20" fmla="*/ 45 w 45"/>
              <a:gd name="T21" fmla="*/ 15 h 45"/>
              <a:gd name="T22" fmla="*/ 15 w 45"/>
              <a:gd name="T23" fmla="*/ 1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5" h="45">
                <a:moveTo>
                  <a:pt x="0" y="0"/>
                </a:moveTo>
                <a:lnTo>
                  <a:pt x="0" y="30"/>
                </a:lnTo>
                <a:lnTo>
                  <a:pt x="12" y="30"/>
                </a:lnTo>
                <a:lnTo>
                  <a:pt x="12" y="13"/>
                </a:lnTo>
                <a:lnTo>
                  <a:pt x="30" y="13"/>
                </a:lnTo>
                <a:lnTo>
                  <a:pt x="30" y="0"/>
                </a:lnTo>
                <a:lnTo>
                  <a:pt x="0" y="0"/>
                </a:lnTo>
                <a:close/>
                <a:moveTo>
                  <a:pt x="15" y="15"/>
                </a:moveTo>
                <a:lnTo>
                  <a:pt x="15" y="45"/>
                </a:lnTo>
                <a:lnTo>
                  <a:pt x="45" y="45"/>
                </a:lnTo>
                <a:lnTo>
                  <a:pt x="45" y="15"/>
                </a:lnTo>
                <a:lnTo>
                  <a:pt x="15" y="1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4" name="Rectangle 1001"/>
          <p:cNvSpPr>
            <a:spLocks noChangeArrowheads="1"/>
          </p:cNvSpPr>
          <p:nvPr/>
        </p:nvSpPr>
        <p:spPr bwMode="auto">
          <a:xfrm>
            <a:off x="4248918" y="4086304"/>
            <a:ext cx="93509" cy="774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5" name="Freeform 1002"/>
          <p:cNvSpPr>
            <a:spLocks noEditPoints="1"/>
          </p:cNvSpPr>
          <p:nvPr/>
        </p:nvSpPr>
        <p:spPr bwMode="auto">
          <a:xfrm>
            <a:off x="6482096" y="4075353"/>
            <a:ext cx="205720" cy="121294"/>
          </a:xfrm>
          <a:custGeom>
            <a:avLst/>
            <a:gdLst>
              <a:gd name="T0" fmla="*/ 0 w 66"/>
              <a:gd name="T1" fmla="*/ 37 h 47"/>
              <a:gd name="T2" fmla="*/ 6 w 66"/>
              <a:gd name="T3" fmla="*/ 37 h 47"/>
              <a:gd name="T4" fmla="*/ 6 w 66"/>
              <a:gd name="T5" fmla="*/ 27 h 47"/>
              <a:gd name="T6" fmla="*/ 11 w 66"/>
              <a:gd name="T7" fmla="*/ 27 h 47"/>
              <a:gd name="T8" fmla="*/ 11 w 66"/>
              <a:gd name="T9" fmla="*/ 37 h 47"/>
              <a:gd name="T10" fmla="*/ 16 w 66"/>
              <a:gd name="T11" fmla="*/ 37 h 47"/>
              <a:gd name="T12" fmla="*/ 8 w 66"/>
              <a:gd name="T13" fmla="*/ 47 h 47"/>
              <a:gd name="T14" fmla="*/ 0 w 66"/>
              <a:gd name="T15" fmla="*/ 37 h 47"/>
              <a:gd name="T16" fmla="*/ 51 w 66"/>
              <a:gd name="T17" fmla="*/ 2 h 47"/>
              <a:gd name="T18" fmla="*/ 21 w 66"/>
              <a:gd name="T19" fmla="*/ 2 h 47"/>
              <a:gd name="T20" fmla="*/ 21 w 66"/>
              <a:gd name="T21" fmla="*/ 32 h 47"/>
              <a:gd name="T22" fmla="*/ 51 w 66"/>
              <a:gd name="T23" fmla="*/ 32 h 47"/>
              <a:gd name="T24" fmla="*/ 51 w 66"/>
              <a:gd name="T25" fmla="*/ 2 h 47"/>
              <a:gd name="T26" fmla="*/ 18 w 66"/>
              <a:gd name="T27" fmla="*/ 35 h 47"/>
              <a:gd name="T28" fmla="*/ 18 w 66"/>
              <a:gd name="T29" fmla="*/ 0 h 47"/>
              <a:gd name="T30" fmla="*/ 53 w 66"/>
              <a:gd name="T31" fmla="*/ 0 h 47"/>
              <a:gd name="T32" fmla="*/ 53 w 66"/>
              <a:gd name="T33" fmla="*/ 35 h 47"/>
              <a:gd name="T34" fmla="*/ 18 w 66"/>
              <a:gd name="T35" fmla="*/ 35 h 47"/>
              <a:gd name="T36" fmla="*/ 26 w 66"/>
              <a:gd name="T37" fmla="*/ 37 h 47"/>
              <a:gd name="T38" fmla="*/ 56 w 66"/>
              <a:gd name="T39" fmla="*/ 37 h 47"/>
              <a:gd name="T40" fmla="*/ 56 w 66"/>
              <a:gd name="T41" fmla="*/ 7 h 47"/>
              <a:gd name="T42" fmla="*/ 58 w 66"/>
              <a:gd name="T43" fmla="*/ 7 h 47"/>
              <a:gd name="T44" fmla="*/ 58 w 66"/>
              <a:gd name="T45" fmla="*/ 40 h 47"/>
              <a:gd name="T46" fmla="*/ 26 w 66"/>
              <a:gd name="T47" fmla="*/ 40 h 47"/>
              <a:gd name="T48" fmla="*/ 26 w 66"/>
              <a:gd name="T49" fmla="*/ 37 h 47"/>
              <a:gd name="T50" fmla="*/ 31 w 66"/>
              <a:gd name="T51" fmla="*/ 47 h 47"/>
              <a:gd name="T52" fmla="*/ 31 w 66"/>
              <a:gd name="T53" fmla="*/ 42 h 47"/>
              <a:gd name="T54" fmla="*/ 61 w 66"/>
              <a:gd name="T55" fmla="*/ 42 h 47"/>
              <a:gd name="T56" fmla="*/ 61 w 66"/>
              <a:gd name="T57" fmla="*/ 12 h 47"/>
              <a:gd name="T58" fmla="*/ 66 w 66"/>
              <a:gd name="T59" fmla="*/ 12 h 47"/>
              <a:gd name="T60" fmla="*/ 66 w 66"/>
              <a:gd name="T61" fmla="*/ 47 h 47"/>
              <a:gd name="T62" fmla="*/ 31 w 66"/>
              <a:gd name="T63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" h="47">
                <a:moveTo>
                  <a:pt x="0" y="37"/>
                </a:moveTo>
                <a:lnTo>
                  <a:pt x="6" y="37"/>
                </a:lnTo>
                <a:lnTo>
                  <a:pt x="6" y="27"/>
                </a:lnTo>
                <a:lnTo>
                  <a:pt x="11" y="27"/>
                </a:lnTo>
                <a:lnTo>
                  <a:pt x="11" y="37"/>
                </a:lnTo>
                <a:lnTo>
                  <a:pt x="16" y="37"/>
                </a:lnTo>
                <a:lnTo>
                  <a:pt x="8" y="47"/>
                </a:lnTo>
                <a:lnTo>
                  <a:pt x="0" y="37"/>
                </a:lnTo>
                <a:close/>
                <a:moveTo>
                  <a:pt x="51" y="2"/>
                </a:moveTo>
                <a:lnTo>
                  <a:pt x="21" y="2"/>
                </a:lnTo>
                <a:lnTo>
                  <a:pt x="21" y="32"/>
                </a:lnTo>
                <a:lnTo>
                  <a:pt x="51" y="32"/>
                </a:lnTo>
                <a:lnTo>
                  <a:pt x="51" y="2"/>
                </a:lnTo>
                <a:close/>
                <a:moveTo>
                  <a:pt x="18" y="35"/>
                </a:moveTo>
                <a:lnTo>
                  <a:pt x="18" y="0"/>
                </a:lnTo>
                <a:lnTo>
                  <a:pt x="53" y="0"/>
                </a:lnTo>
                <a:lnTo>
                  <a:pt x="53" y="35"/>
                </a:lnTo>
                <a:lnTo>
                  <a:pt x="18" y="35"/>
                </a:lnTo>
                <a:close/>
                <a:moveTo>
                  <a:pt x="26" y="37"/>
                </a:moveTo>
                <a:lnTo>
                  <a:pt x="56" y="37"/>
                </a:lnTo>
                <a:lnTo>
                  <a:pt x="56" y="7"/>
                </a:lnTo>
                <a:lnTo>
                  <a:pt x="58" y="7"/>
                </a:lnTo>
                <a:lnTo>
                  <a:pt x="58" y="40"/>
                </a:lnTo>
                <a:lnTo>
                  <a:pt x="26" y="40"/>
                </a:lnTo>
                <a:lnTo>
                  <a:pt x="26" y="37"/>
                </a:lnTo>
                <a:close/>
                <a:moveTo>
                  <a:pt x="31" y="47"/>
                </a:moveTo>
                <a:lnTo>
                  <a:pt x="31" y="42"/>
                </a:lnTo>
                <a:lnTo>
                  <a:pt x="61" y="42"/>
                </a:lnTo>
                <a:lnTo>
                  <a:pt x="61" y="12"/>
                </a:lnTo>
                <a:lnTo>
                  <a:pt x="66" y="12"/>
                </a:lnTo>
                <a:lnTo>
                  <a:pt x="66" y="47"/>
                </a:lnTo>
                <a:lnTo>
                  <a:pt x="31" y="4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6" name="Freeform 1003"/>
          <p:cNvSpPr>
            <a:spLocks noEditPoints="1"/>
          </p:cNvSpPr>
          <p:nvPr/>
        </p:nvSpPr>
        <p:spPr bwMode="auto">
          <a:xfrm>
            <a:off x="6242925" y="4098684"/>
            <a:ext cx="196369" cy="121293"/>
          </a:xfrm>
          <a:custGeom>
            <a:avLst/>
            <a:gdLst>
              <a:gd name="T0" fmla="*/ 10 w 63"/>
              <a:gd name="T1" fmla="*/ 25 h 47"/>
              <a:gd name="T2" fmla="*/ 5 w 63"/>
              <a:gd name="T3" fmla="*/ 25 h 47"/>
              <a:gd name="T4" fmla="*/ 5 w 63"/>
              <a:gd name="T5" fmla="*/ 15 h 47"/>
              <a:gd name="T6" fmla="*/ 0 w 63"/>
              <a:gd name="T7" fmla="*/ 15 h 47"/>
              <a:gd name="T8" fmla="*/ 8 w 63"/>
              <a:gd name="T9" fmla="*/ 5 h 47"/>
              <a:gd name="T10" fmla="*/ 15 w 63"/>
              <a:gd name="T11" fmla="*/ 15 h 47"/>
              <a:gd name="T12" fmla="*/ 10 w 63"/>
              <a:gd name="T13" fmla="*/ 15 h 47"/>
              <a:gd name="T14" fmla="*/ 10 w 63"/>
              <a:gd name="T15" fmla="*/ 25 h 47"/>
              <a:gd name="T16" fmla="*/ 18 w 63"/>
              <a:gd name="T17" fmla="*/ 35 h 47"/>
              <a:gd name="T18" fmla="*/ 18 w 63"/>
              <a:gd name="T19" fmla="*/ 0 h 47"/>
              <a:gd name="T20" fmla="*/ 53 w 63"/>
              <a:gd name="T21" fmla="*/ 0 h 47"/>
              <a:gd name="T22" fmla="*/ 53 w 63"/>
              <a:gd name="T23" fmla="*/ 35 h 47"/>
              <a:gd name="T24" fmla="*/ 18 w 63"/>
              <a:gd name="T25" fmla="*/ 35 h 47"/>
              <a:gd name="T26" fmla="*/ 25 w 63"/>
              <a:gd name="T27" fmla="*/ 40 h 47"/>
              <a:gd name="T28" fmla="*/ 55 w 63"/>
              <a:gd name="T29" fmla="*/ 40 h 47"/>
              <a:gd name="T30" fmla="*/ 55 w 63"/>
              <a:gd name="T31" fmla="*/ 10 h 47"/>
              <a:gd name="T32" fmla="*/ 58 w 63"/>
              <a:gd name="T33" fmla="*/ 10 h 47"/>
              <a:gd name="T34" fmla="*/ 58 w 63"/>
              <a:gd name="T35" fmla="*/ 42 h 47"/>
              <a:gd name="T36" fmla="*/ 25 w 63"/>
              <a:gd name="T37" fmla="*/ 42 h 47"/>
              <a:gd name="T38" fmla="*/ 25 w 63"/>
              <a:gd name="T39" fmla="*/ 40 h 47"/>
              <a:gd name="T40" fmla="*/ 30 w 63"/>
              <a:gd name="T41" fmla="*/ 47 h 47"/>
              <a:gd name="T42" fmla="*/ 30 w 63"/>
              <a:gd name="T43" fmla="*/ 45 h 47"/>
              <a:gd name="T44" fmla="*/ 60 w 63"/>
              <a:gd name="T45" fmla="*/ 45 h 47"/>
              <a:gd name="T46" fmla="*/ 60 w 63"/>
              <a:gd name="T47" fmla="*/ 15 h 47"/>
              <a:gd name="T48" fmla="*/ 63 w 63"/>
              <a:gd name="T49" fmla="*/ 15 h 47"/>
              <a:gd name="T50" fmla="*/ 63 w 63"/>
              <a:gd name="T51" fmla="*/ 47 h 47"/>
              <a:gd name="T52" fmla="*/ 30 w 63"/>
              <a:gd name="T53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63" h="47">
                <a:moveTo>
                  <a:pt x="10" y="25"/>
                </a:moveTo>
                <a:lnTo>
                  <a:pt x="5" y="25"/>
                </a:lnTo>
                <a:lnTo>
                  <a:pt x="5" y="15"/>
                </a:lnTo>
                <a:lnTo>
                  <a:pt x="0" y="15"/>
                </a:lnTo>
                <a:lnTo>
                  <a:pt x="8" y="5"/>
                </a:lnTo>
                <a:lnTo>
                  <a:pt x="15" y="15"/>
                </a:lnTo>
                <a:lnTo>
                  <a:pt x="10" y="15"/>
                </a:lnTo>
                <a:lnTo>
                  <a:pt x="10" y="25"/>
                </a:lnTo>
                <a:close/>
                <a:moveTo>
                  <a:pt x="18" y="35"/>
                </a:moveTo>
                <a:lnTo>
                  <a:pt x="18" y="0"/>
                </a:lnTo>
                <a:lnTo>
                  <a:pt x="53" y="0"/>
                </a:lnTo>
                <a:lnTo>
                  <a:pt x="53" y="35"/>
                </a:lnTo>
                <a:lnTo>
                  <a:pt x="18" y="35"/>
                </a:lnTo>
                <a:close/>
                <a:moveTo>
                  <a:pt x="25" y="40"/>
                </a:moveTo>
                <a:lnTo>
                  <a:pt x="55" y="40"/>
                </a:lnTo>
                <a:lnTo>
                  <a:pt x="55" y="10"/>
                </a:lnTo>
                <a:lnTo>
                  <a:pt x="58" y="10"/>
                </a:lnTo>
                <a:lnTo>
                  <a:pt x="58" y="42"/>
                </a:lnTo>
                <a:lnTo>
                  <a:pt x="25" y="42"/>
                </a:lnTo>
                <a:lnTo>
                  <a:pt x="25" y="40"/>
                </a:lnTo>
                <a:close/>
                <a:moveTo>
                  <a:pt x="30" y="47"/>
                </a:moveTo>
                <a:lnTo>
                  <a:pt x="30" y="45"/>
                </a:lnTo>
                <a:lnTo>
                  <a:pt x="60" y="45"/>
                </a:lnTo>
                <a:lnTo>
                  <a:pt x="60" y="15"/>
                </a:lnTo>
                <a:lnTo>
                  <a:pt x="63" y="15"/>
                </a:lnTo>
                <a:lnTo>
                  <a:pt x="63" y="47"/>
                </a:lnTo>
                <a:lnTo>
                  <a:pt x="30" y="4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7" name="Freeform 1004"/>
          <p:cNvSpPr>
            <a:spLocks noEditPoints="1"/>
          </p:cNvSpPr>
          <p:nvPr/>
        </p:nvSpPr>
        <p:spPr bwMode="auto">
          <a:xfrm>
            <a:off x="6033433" y="4112022"/>
            <a:ext cx="143380" cy="116132"/>
          </a:xfrm>
          <a:custGeom>
            <a:avLst/>
            <a:gdLst>
              <a:gd name="T0" fmla="*/ 13 w 46"/>
              <a:gd name="T1" fmla="*/ 45 h 45"/>
              <a:gd name="T2" fmla="*/ 46 w 46"/>
              <a:gd name="T3" fmla="*/ 45 h 45"/>
              <a:gd name="T4" fmla="*/ 46 w 46"/>
              <a:gd name="T5" fmla="*/ 13 h 45"/>
              <a:gd name="T6" fmla="*/ 43 w 46"/>
              <a:gd name="T7" fmla="*/ 13 h 45"/>
              <a:gd name="T8" fmla="*/ 43 w 46"/>
              <a:gd name="T9" fmla="*/ 43 h 45"/>
              <a:gd name="T10" fmla="*/ 13 w 46"/>
              <a:gd name="T11" fmla="*/ 43 h 45"/>
              <a:gd name="T12" fmla="*/ 13 w 46"/>
              <a:gd name="T13" fmla="*/ 45 h 45"/>
              <a:gd name="T14" fmla="*/ 0 w 46"/>
              <a:gd name="T15" fmla="*/ 0 h 45"/>
              <a:gd name="T16" fmla="*/ 0 w 46"/>
              <a:gd name="T17" fmla="*/ 35 h 45"/>
              <a:gd name="T18" fmla="*/ 36 w 46"/>
              <a:gd name="T19" fmla="*/ 35 h 45"/>
              <a:gd name="T20" fmla="*/ 36 w 46"/>
              <a:gd name="T21" fmla="*/ 0 h 45"/>
              <a:gd name="T22" fmla="*/ 0 w 46"/>
              <a:gd name="T23" fmla="*/ 0 h 45"/>
              <a:gd name="T24" fmla="*/ 8 w 46"/>
              <a:gd name="T25" fmla="*/ 40 h 45"/>
              <a:gd name="T26" fmla="*/ 41 w 46"/>
              <a:gd name="T27" fmla="*/ 40 h 45"/>
              <a:gd name="T28" fmla="*/ 41 w 46"/>
              <a:gd name="T29" fmla="*/ 8 h 45"/>
              <a:gd name="T30" fmla="*/ 38 w 46"/>
              <a:gd name="T31" fmla="*/ 8 h 45"/>
              <a:gd name="T32" fmla="*/ 38 w 46"/>
              <a:gd name="T33" fmla="*/ 38 h 45"/>
              <a:gd name="T34" fmla="*/ 8 w 46"/>
              <a:gd name="T35" fmla="*/ 38 h 45"/>
              <a:gd name="T36" fmla="*/ 8 w 46"/>
              <a:gd name="T37" fmla="*/ 4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6" h="45">
                <a:moveTo>
                  <a:pt x="13" y="45"/>
                </a:moveTo>
                <a:lnTo>
                  <a:pt x="46" y="45"/>
                </a:lnTo>
                <a:lnTo>
                  <a:pt x="46" y="13"/>
                </a:lnTo>
                <a:lnTo>
                  <a:pt x="43" y="13"/>
                </a:lnTo>
                <a:lnTo>
                  <a:pt x="43" y="43"/>
                </a:lnTo>
                <a:lnTo>
                  <a:pt x="13" y="43"/>
                </a:lnTo>
                <a:lnTo>
                  <a:pt x="13" y="45"/>
                </a:lnTo>
                <a:close/>
                <a:moveTo>
                  <a:pt x="0" y="0"/>
                </a:moveTo>
                <a:lnTo>
                  <a:pt x="0" y="35"/>
                </a:lnTo>
                <a:lnTo>
                  <a:pt x="36" y="35"/>
                </a:lnTo>
                <a:lnTo>
                  <a:pt x="36" y="0"/>
                </a:lnTo>
                <a:lnTo>
                  <a:pt x="0" y="0"/>
                </a:lnTo>
                <a:close/>
                <a:moveTo>
                  <a:pt x="8" y="40"/>
                </a:moveTo>
                <a:lnTo>
                  <a:pt x="41" y="40"/>
                </a:lnTo>
                <a:lnTo>
                  <a:pt x="41" y="8"/>
                </a:lnTo>
                <a:lnTo>
                  <a:pt x="38" y="8"/>
                </a:lnTo>
                <a:lnTo>
                  <a:pt x="38" y="38"/>
                </a:lnTo>
                <a:lnTo>
                  <a:pt x="8" y="38"/>
                </a:lnTo>
                <a:lnTo>
                  <a:pt x="8" y="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8" name="Freeform 1005"/>
          <p:cNvSpPr>
            <a:spLocks noEditPoints="1"/>
          </p:cNvSpPr>
          <p:nvPr/>
        </p:nvSpPr>
        <p:spPr bwMode="auto">
          <a:xfrm>
            <a:off x="3891478" y="4077965"/>
            <a:ext cx="233774" cy="167746"/>
          </a:xfrm>
          <a:custGeom>
            <a:avLst/>
            <a:gdLst>
              <a:gd name="T0" fmla="*/ 32 w 75"/>
              <a:gd name="T1" fmla="*/ 53 h 65"/>
              <a:gd name="T2" fmla="*/ 61 w 75"/>
              <a:gd name="T3" fmla="*/ 43 h 65"/>
              <a:gd name="T4" fmla="*/ 75 w 75"/>
              <a:gd name="T5" fmla="*/ 51 h 65"/>
              <a:gd name="T6" fmla="*/ 32 w 75"/>
              <a:gd name="T7" fmla="*/ 65 h 65"/>
              <a:gd name="T8" fmla="*/ 0 w 75"/>
              <a:gd name="T9" fmla="*/ 46 h 65"/>
              <a:gd name="T10" fmla="*/ 13 w 75"/>
              <a:gd name="T11" fmla="*/ 42 h 65"/>
              <a:gd name="T12" fmla="*/ 32 w 75"/>
              <a:gd name="T13" fmla="*/ 53 h 65"/>
              <a:gd name="T14" fmla="*/ 0 w 75"/>
              <a:gd name="T15" fmla="*/ 13 h 65"/>
              <a:gd name="T16" fmla="*/ 43 w 75"/>
              <a:gd name="T17" fmla="*/ 0 h 65"/>
              <a:gd name="T18" fmla="*/ 75 w 75"/>
              <a:gd name="T19" fmla="*/ 18 h 65"/>
              <a:gd name="T20" fmla="*/ 32 w 75"/>
              <a:gd name="T21" fmla="*/ 32 h 65"/>
              <a:gd name="T22" fmla="*/ 0 w 75"/>
              <a:gd name="T23" fmla="*/ 13 h 65"/>
              <a:gd name="T24" fmla="*/ 0 w 75"/>
              <a:gd name="T25" fmla="*/ 30 h 65"/>
              <a:gd name="T26" fmla="*/ 13 w 75"/>
              <a:gd name="T27" fmla="*/ 25 h 65"/>
              <a:gd name="T28" fmla="*/ 32 w 75"/>
              <a:gd name="T29" fmla="*/ 37 h 65"/>
              <a:gd name="T30" fmla="*/ 61 w 75"/>
              <a:gd name="T31" fmla="*/ 27 h 65"/>
              <a:gd name="T32" fmla="*/ 75 w 75"/>
              <a:gd name="T33" fmla="*/ 35 h 65"/>
              <a:gd name="T34" fmla="*/ 32 w 75"/>
              <a:gd name="T35" fmla="*/ 49 h 65"/>
              <a:gd name="T36" fmla="*/ 0 w 75"/>
              <a:gd name="T37" fmla="*/ 3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5" h="65">
                <a:moveTo>
                  <a:pt x="32" y="53"/>
                </a:moveTo>
                <a:lnTo>
                  <a:pt x="61" y="43"/>
                </a:lnTo>
                <a:lnTo>
                  <a:pt x="75" y="51"/>
                </a:lnTo>
                <a:lnTo>
                  <a:pt x="32" y="65"/>
                </a:lnTo>
                <a:lnTo>
                  <a:pt x="0" y="46"/>
                </a:lnTo>
                <a:lnTo>
                  <a:pt x="13" y="42"/>
                </a:lnTo>
                <a:lnTo>
                  <a:pt x="32" y="53"/>
                </a:lnTo>
                <a:close/>
                <a:moveTo>
                  <a:pt x="0" y="13"/>
                </a:moveTo>
                <a:lnTo>
                  <a:pt x="43" y="0"/>
                </a:lnTo>
                <a:lnTo>
                  <a:pt x="75" y="18"/>
                </a:lnTo>
                <a:lnTo>
                  <a:pt x="32" y="32"/>
                </a:lnTo>
                <a:lnTo>
                  <a:pt x="0" y="13"/>
                </a:lnTo>
                <a:close/>
                <a:moveTo>
                  <a:pt x="0" y="30"/>
                </a:moveTo>
                <a:lnTo>
                  <a:pt x="13" y="25"/>
                </a:lnTo>
                <a:lnTo>
                  <a:pt x="32" y="37"/>
                </a:lnTo>
                <a:lnTo>
                  <a:pt x="61" y="27"/>
                </a:lnTo>
                <a:lnTo>
                  <a:pt x="75" y="35"/>
                </a:lnTo>
                <a:lnTo>
                  <a:pt x="32" y="49"/>
                </a:lnTo>
                <a:lnTo>
                  <a:pt x="0" y="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9" name="Freeform 1006"/>
          <p:cNvSpPr>
            <a:spLocks noEditPoints="1"/>
          </p:cNvSpPr>
          <p:nvPr/>
        </p:nvSpPr>
        <p:spPr bwMode="auto">
          <a:xfrm>
            <a:off x="3654037" y="4075427"/>
            <a:ext cx="134030" cy="123873"/>
          </a:xfrm>
          <a:custGeom>
            <a:avLst/>
            <a:gdLst>
              <a:gd name="T0" fmla="*/ 3 w 43"/>
              <a:gd name="T1" fmla="*/ 18 h 48"/>
              <a:gd name="T2" fmla="*/ 28 w 43"/>
              <a:gd name="T3" fmla="*/ 18 h 48"/>
              <a:gd name="T4" fmla="*/ 28 w 43"/>
              <a:gd name="T5" fmla="*/ 10 h 48"/>
              <a:gd name="T6" fmla="*/ 3 w 43"/>
              <a:gd name="T7" fmla="*/ 10 h 48"/>
              <a:gd name="T8" fmla="*/ 3 w 43"/>
              <a:gd name="T9" fmla="*/ 18 h 48"/>
              <a:gd name="T10" fmla="*/ 0 w 43"/>
              <a:gd name="T11" fmla="*/ 8 h 48"/>
              <a:gd name="T12" fmla="*/ 31 w 43"/>
              <a:gd name="T13" fmla="*/ 8 h 48"/>
              <a:gd name="T14" fmla="*/ 31 w 43"/>
              <a:gd name="T15" fmla="*/ 20 h 48"/>
              <a:gd name="T16" fmla="*/ 0 w 43"/>
              <a:gd name="T17" fmla="*/ 20 h 48"/>
              <a:gd name="T18" fmla="*/ 0 w 43"/>
              <a:gd name="T19" fmla="*/ 8 h 48"/>
              <a:gd name="T20" fmla="*/ 10 w 43"/>
              <a:gd name="T21" fmla="*/ 28 h 48"/>
              <a:gd name="T22" fmla="*/ 31 w 43"/>
              <a:gd name="T23" fmla="*/ 28 h 48"/>
              <a:gd name="T24" fmla="*/ 31 w 43"/>
              <a:gd name="T25" fmla="*/ 40 h 48"/>
              <a:gd name="T26" fmla="*/ 10 w 43"/>
              <a:gd name="T27" fmla="*/ 40 h 48"/>
              <a:gd name="T28" fmla="*/ 10 w 43"/>
              <a:gd name="T29" fmla="*/ 28 h 48"/>
              <a:gd name="T30" fmla="*/ 36 w 43"/>
              <a:gd name="T31" fmla="*/ 48 h 48"/>
              <a:gd name="T32" fmla="*/ 36 w 43"/>
              <a:gd name="T33" fmla="*/ 0 h 48"/>
              <a:gd name="T34" fmla="*/ 43 w 43"/>
              <a:gd name="T35" fmla="*/ 0 h 48"/>
              <a:gd name="T36" fmla="*/ 43 w 43"/>
              <a:gd name="T37" fmla="*/ 48 h 48"/>
              <a:gd name="T38" fmla="*/ 36 w 43"/>
              <a:gd name="T39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3" h="48">
                <a:moveTo>
                  <a:pt x="3" y="18"/>
                </a:moveTo>
                <a:lnTo>
                  <a:pt x="28" y="18"/>
                </a:lnTo>
                <a:lnTo>
                  <a:pt x="28" y="10"/>
                </a:lnTo>
                <a:lnTo>
                  <a:pt x="3" y="10"/>
                </a:lnTo>
                <a:lnTo>
                  <a:pt x="3" y="18"/>
                </a:lnTo>
                <a:close/>
                <a:moveTo>
                  <a:pt x="0" y="8"/>
                </a:moveTo>
                <a:lnTo>
                  <a:pt x="31" y="8"/>
                </a:lnTo>
                <a:lnTo>
                  <a:pt x="31" y="20"/>
                </a:lnTo>
                <a:lnTo>
                  <a:pt x="0" y="20"/>
                </a:lnTo>
                <a:lnTo>
                  <a:pt x="0" y="8"/>
                </a:lnTo>
                <a:close/>
                <a:moveTo>
                  <a:pt x="10" y="28"/>
                </a:moveTo>
                <a:lnTo>
                  <a:pt x="31" y="28"/>
                </a:lnTo>
                <a:lnTo>
                  <a:pt x="31" y="40"/>
                </a:lnTo>
                <a:lnTo>
                  <a:pt x="10" y="40"/>
                </a:lnTo>
                <a:lnTo>
                  <a:pt x="10" y="28"/>
                </a:lnTo>
                <a:close/>
                <a:moveTo>
                  <a:pt x="36" y="48"/>
                </a:moveTo>
                <a:lnTo>
                  <a:pt x="36" y="0"/>
                </a:lnTo>
                <a:lnTo>
                  <a:pt x="43" y="0"/>
                </a:lnTo>
                <a:lnTo>
                  <a:pt x="43" y="48"/>
                </a:lnTo>
                <a:lnTo>
                  <a:pt x="36" y="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0" name="Freeform 1007"/>
          <p:cNvSpPr>
            <a:spLocks noEditPoints="1"/>
          </p:cNvSpPr>
          <p:nvPr/>
        </p:nvSpPr>
        <p:spPr bwMode="auto">
          <a:xfrm>
            <a:off x="5808338" y="4116643"/>
            <a:ext cx="149615" cy="116133"/>
          </a:xfrm>
          <a:custGeom>
            <a:avLst/>
            <a:gdLst>
              <a:gd name="T0" fmla="*/ 10 w 48"/>
              <a:gd name="T1" fmla="*/ 28 h 45"/>
              <a:gd name="T2" fmla="*/ 18 w 48"/>
              <a:gd name="T3" fmla="*/ 28 h 45"/>
              <a:gd name="T4" fmla="*/ 18 w 48"/>
              <a:gd name="T5" fmla="*/ 3 h 45"/>
              <a:gd name="T6" fmla="*/ 10 w 48"/>
              <a:gd name="T7" fmla="*/ 3 h 45"/>
              <a:gd name="T8" fmla="*/ 10 w 48"/>
              <a:gd name="T9" fmla="*/ 28 h 45"/>
              <a:gd name="T10" fmla="*/ 8 w 48"/>
              <a:gd name="T11" fmla="*/ 0 h 45"/>
              <a:gd name="T12" fmla="*/ 20 w 48"/>
              <a:gd name="T13" fmla="*/ 0 h 45"/>
              <a:gd name="T14" fmla="*/ 20 w 48"/>
              <a:gd name="T15" fmla="*/ 30 h 45"/>
              <a:gd name="T16" fmla="*/ 8 w 48"/>
              <a:gd name="T17" fmla="*/ 30 h 45"/>
              <a:gd name="T18" fmla="*/ 8 w 48"/>
              <a:gd name="T19" fmla="*/ 0 h 45"/>
              <a:gd name="T20" fmla="*/ 28 w 48"/>
              <a:gd name="T21" fmla="*/ 10 h 45"/>
              <a:gd name="T22" fmla="*/ 40 w 48"/>
              <a:gd name="T23" fmla="*/ 10 h 45"/>
              <a:gd name="T24" fmla="*/ 40 w 48"/>
              <a:gd name="T25" fmla="*/ 30 h 45"/>
              <a:gd name="T26" fmla="*/ 28 w 48"/>
              <a:gd name="T27" fmla="*/ 30 h 45"/>
              <a:gd name="T28" fmla="*/ 28 w 48"/>
              <a:gd name="T29" fmla="*/ 10 h 45"/>
              <a:gd name="T30" fmla="*/ 0 w 48"/>
              <a:gd name="T31" fmla="*/ 45 h 45"/>
              <a:gd name="T32" fmla="*/ 0 w 48"/>
              <a:gd name="T33" fmla="*/ 38 h 45"/>
              <a:gd name="T34" fmla="*/ 48 w 48"/>
              <a:gd name="T35" fmla="*/ 38 h 45"/>
              <a:gd name="T36" fmla="*/ 48 w 48"/>
              <a:gd name="T37" fmla="*/ 45 h 45"/>
              <a:gd name="T38" fmla="*/ 0 w 48"/>
              <a:gd name="T3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8" h="45">
                <a:moveTo>
                  <a:pt x="10" y="28"/>
                </a:moveTo>
                <a:lnTo>
                  <a:pt x="18" y="28"/>
                </a:lnTo>
                <a:lnTo>
                  <a:pt x="18" y="3"/>
                </a:lnTo>
                <a:lnTo>
                  <a:pt x="10" y="3"/>
                </a:lnTo>
                <a:lnTo>
                  <a:pt x="10" y="28"/>
                </a:lnTo>
                <a:close/>
                <a:moveTo>
                  <a:pt x="8" y="0"/>
                </a:moveTo>
                <a:lnTo>
                  <a:pt x="20" y="0"/>
                </a:lnTo>
                <a:lnTo>
                  <a:pt x="20" y="30"/>
                </a:lnTo>
                <a:lnTo>
                  <a:pt x="8" y="30"/>
                </a:lnTo>
                <a:lnTo>
                  <a:pt x="8" y="0"/>
                </a:lnTo>
                <a:close/>
                <a:moveTo>
                  <a:pt x="28" y="10"/>
                </a:moveTo>
                <a:lnTo>
                  <a:pt x="40" y="10"/>
                </a:lnTo>
                <a:lnTo>
                  <a:pt x="40" y="30"/>
                </a:lnTo>
                <a:lnTo>
                  <a:pt x="28" y="30"/>
                </a:lnTo>
                <a:lnTo>
                  <a:pt x="28" y="10"/>
                </a:lnTo>
                <a:close/>
                <a:moveTo>
                  <a:pt x="0" y="45"/>
                </a:moveTo>
                <a:lnTo>
                  <a:pt x="0" y="38"/>
                </a:lnTo>
                <a:lnTo>
                  <a:pt x="48" y="38"/>
                </a:lnTo>
                <a:lnTo>
                  <a:pt x="48" y="45"/>
                </a:lnTo>
                <a:lnTo>
                  <a:pt x="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1" name="Freeform 1008"/>
          <p:cNvSpPr>
            <a:spLocks noEditPoints="1"/>
          </p:cNvSpPr>
          <p:nvPr/>
        </p:nvSpPr>
        <p:spPr bwMode="auto">
          <a:xfrm>
            <a:off x="5598828" y="4101191"/>
            <a:ext cx="134030" cy="121292"/>
          </a:xfrm>
          <a:custGeom>
            <a:avLst/>
            <a:gdLst>
              <a:gd name="T0" fmla="*/ 41 w 43"/>
              <a:gd name="T1" fmla="*/ 10 h 47"/>
              <a:gd name="T2" fmla="*/ 3 w 43"/>
              <a:gd name="T3" fmla="*/ 10 h 47"/>
              <a:gd name="T4" fmla="*/ 3 w 43"/>
              <a:gd name="T5" fmla="*/ 17 h 47"/>
              <a:gd name="T6" fmla="*/ 41 w 43"/>
              <a:gd name="T7" fmla="*/ 17 h 47"/>
              <a:gd name="T8" fmla="*/ 41 w 43"/>
              <a:gd name="T9" fmla="*/ 10 h 47"/>
              <a:gd name="T10" fmla="*/ 25 w 43"/>
              <a:gd name="T11" fmla="*/ 20 h 47"/>
              <a:gd name="T12" fmla="*/ 25 w 43"/>
              <a:gd name="T13" fmla="*/ 27 h 47"/>
              <a:gd name="T14" fmla="*/ 36 w 43"/>
              <a:gd name="T15" fmla="*/ 27 h 47"/>
              <a:gd name="T16" fmla="*/ 36 w 43"/>
              <a:gd name="T17" fmla="*/ 40 h 47"/>
              <a:gd name="T18" fmla="*/ 25 w 43"/>
              <a:gd name="T19" fmla="*/ 40 h 47"/>
              <a:gd name="T20" fmla="*/ 25 w 43"/>
              <a:gd name="T21" fmla="*/ 47 h 47"/>
              <a:gd name="T22" fmla="*/ 18 w 43"/>
              <a:gd name="T23" fmla="*/ 47 h 47"/>
              <a:gd name="T24" fmla="*/ 18 w 43"/>
              <a:gd name="T25" fmla="*/ 40 h 47"/>
              <a:gd name="T26" fmla="*/ 8 w 43"/>
              <a:gd name="T27" fmla="*/ 40 h 47"/>
              <a:gd name="T28" fmla="*/ 8 w 43"/>
              <a:gd name="T29" fmla="*/ 27 h 47"/>
              <a:gd name="T30" fmla="*/ 18 w 43"/>
              <a:gd name="T31" fmla="*/ 27 h 47"/>
              <a:gd name="T32" fmla="*/ 18 w 43"/>
              <a:gd name="T33" fmla="*/ 20 h 47"/>
              <a:gd name="T34" fmla="*/ 0 w 43"/>
              <a:gd name="T35" fmla="*/ 20 h 47"/>
              <a:gd name="T36" fmla="*/ 0 w 43"/>
              <a:gd name="T37" fmla="*/ 7 h 47"/>
              <a:gd name="T38" fmla="*/ 18 w 43"/>
              <a:gd name="T39" fmla="*/ 7 h 47"/>
              <a:gd name="T40" fmla="*/ 18 w 43"/>
              <a:gd name="T41" fmla="*/ 0 h 47"/>
              <a:gd name="T42" fmla="*/ 25 w 43"/>
              <a:gd name="T43" fmla="*/ 0 h 47"/>
              <a:gd name="T44" fmla="*/ 25 w 43"/>
              <a:gd name="T45" fmla="*/ 7 h 47"/>
              <a:gd name="T46" fmla="*/ 43 w 43"/>
              <a:gd name="T47" fmla="*/ 7 h 47"/>
              <a:gd name="T48" fmla="*/ 43 w 43"/>
              <a:gd name="T49" fmla="*/ 20 h 47"/>
              <a:gd name="T50" fmla="*/ 25 w 43"/>
              <a:gd name="T51" fmla="*/ 2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3" h="47">
                <a:moveTo>
                  <a:pt x="41" y="10"/>
                </a:moveTo>
                <a:lnTo>
                  <a:pt x="3" y="10"/>
                </a:lnTo>
                <a:lnTo>
                  <a:pt x="3" y="17"/>
                </a:lnTo>
                <a:lnTo>
                  <a:pt x="41" y="17"/>
                </a:lnTo>
                <a:lnTo>
                  <a:pt x="41" y="10"/>
                </a:lnTo>
                <a:close/>
                <a:moveTo>
                  <a:pt x="25" y="20"/>
                </a:moveTo>
                <a:lnTo>
                  <a:pt x="25" y="27"/>
                </a:lnTo>
                <a:lnTo>
                  <a:pt x="36" y="27"/>
                </a:lnTo>
                <a:lnTo>
                  <a:pt x="36" y="40"/>
                </a:lnTo>
                <a:lnTo>
                  <a:pt x="25" y="40"/>
                </a:lnTo>
                <a:lnTo>
                  <a:pt x="25" y="47"/>
                </a:lnTo>
                <a:lnTo>
                  <a:pt x="18" y="47"/>
                </a:lnTo>
                <a:lnTo>
                  <a:pt x="18" y="40"/>
                </a:lnTo>
                <a:lnTo>
                  <a:pt x="8" y="40"/>
                </a:lnTo>
                <a:lnTo>
                  <a:pt x="8" y="27"/>
                </a:lnTo>
                <a:lnTo>
                  <a:pt x="18" y="27"/>
                </a:lnTo>
                <a:lnTo>
                  <a:pt x="18" y="20"/>
                </a:lnTo>
                <a:lnTo>
                  <a:pt x="0" y="20"/>
                </a:lnTo>
                <a:lnTo>
                  <a:pt x="0" y="7"/>
                </a:lnTo>
                <a:lnTo>
                  <a:pt x="18" y="7"/>
                </a:lnTo>
                <a:lnTo>
                  <a:pt x="18" y="0"/>
                </a:lnTo>
                <a:lnTo>
                  <a:pt x="25" y="0"/>
                </a:lnTo>
                <a:lnTo>
                  <a:pt x="25" y="7"/>
                </a:lnTo>
                <a:lnTo>
                  <a:pt x="43" y="7"/>
                </a:lnTo>
                <a:lnTo>
                  <a:pt x="43" y="20"/>
                </a:lnTo>
                <a:lnTo>
                  <a:pt x="25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2" name="Freeform 1009"/>
          <p:cNvSpPr>
            <a:spLocks noEditPoints="1"/>
          </p:cNvSpPr>
          <p:nvPr/>
        </p:nvSpPr>
        <p:spPr bwMode="auto">
          <a:xfrm>
            <a:off x="5273036" y="4106352"/>
            <a:ext cx="146498" cy="110972"/>
          </a:xfrm>
          <a:custGeom>
            <a:avLst/>
            <a:gdLst>
              <a:gd name="T0" fmla="*/ 17 w 47"/>
              <a:gd name="T1" fmla="*/ 3 h 43"/>
              <a:gd name="T2" fmla="*/ 10 w 47"/>
              <a:gd name="T3" fmla="*/ 3 h 43"/>
              <a:gd name="T4" fmla="*/ 10 w 47"/>
              <a:gd name="T5" fmla="*/ 40 h 43"/>
              <a:gd name="T6" fmla="*/ 17 w 47"/>
              <a:gd name="T7" fmla="*/ 40 h 43"/>
              <a:gd name="T8" fmla="*/ 17 w 47"/>
              <a:gd name="T9" fmla="*/ 3 h 43"/>
              <a:gd name="T10" fmla="*/ 40 w 47"/>
              <a:gd name="T11" fmla="*/ 25 h 43"/>
              <a:gd name="T12" fmla="*/ 40 w 47"/>
              <a:gd name="T13" fmla="*/ 35 h 43"/>
              <a:gd name="T14" fmla="*/ 27 w 47"/>
              <a:gd name="T15" fmla="*/ 35 h 43"/>
              <a:gd name="T16" fmla="*/ 27 w 47"/>
              <a:gd name="T17" fmla="*/ 25 h 43"/>
              <a:gd name="T18" fmla="*/ 20 w 47"/>
              <a:gd name="T19" fmla="*/ 25 h 43"/>
              <a:gd name="T20" fmla="*/ 20 w 47"/>
              <a:gd name="T21" fmla="*/ 43 h 43"/>
              <a:gd name="T22" fmla="*/ 7 w 47"/>
              <a:gd name="T23" fmla="*/ 43 h 43"/>
              <a:gd name="T24" fmla="*/ 7 w 47"/>
              <a:gd name="T25" fmla="*/ 25 h 43"/>
              <a:gd name="T26" fmla="*/ 0 w 47"/>
              <a:gd name="T27" fmla="*/ 25 h 43"/>
              <a:gd name="T28" fmla="*/ 0 w 47"/>
              <a:gd name="T29" fmla="*/ 18 h 43"/>
              <a:gd name="T30" fmla="*/ 7 w 47"/>
              <a:gd name="T31" fmla="*/ 18 h 43"/>
              <a:gd name="T32" fmla="*/ 7 w 47"/>
              <a:gd name="T33" fmla="*/ 0 h 43"/>
              <a:gd name="T34" fmla="*/ 20 w 47"/>
              <a:gd name="T35" fmla="*/ 0 h 43"/>
              <a:gd name="T36" fmla="*/ 20 w 47"/>
              <a:gd name="T37" fmla="*/ 18 h 43"/>
              <a:gd name="T38" fmla="*/ 27 w 47"/>
              <a:gd name="T39" fmla="*/ 18 h 43"/>
              <a:gd name="T40" fmla="*/ 27 w 47"/>
              <a:gd name="T41" fmla="*/ 8 h 43"/>
              <a:gd name="T42" fmla="*/ 40 w 47"/>
              <a:gd name="T43" fmla="*/ 8 h 43"/>
              <a:gd name="T44" fmla="*/ 40 w 47"/>
              <a:gd name="T45" fmla="*/ 18 h 43"/>
              <a:gd name="T46" fmla="*/ 47 w 47"/>
              <a:gd name="T47" fmla="*/ 18 h 43"/>
              <a:gd name="T48" fmla="*/ 47 w 47"/>
              <a:gd name="T49" fmla="*/ 25 h 43"/>
              <a:gd name="T50" fmla="*/ 40 w 47"/>
              <a:gd name="T51" fmla="*/ 25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3">
                <a:moveTo>
                  <a:pt x="17" y="3"/>
                </a:moveTo>
                <a:lnTo>
                  <a:pt x="10" y="3"/>
                </a:lnTo>
                <a:lnTo>
                  <a:pt x="10" y="40"/>
                </a:lnTo>
                <a:lnTo>
                  <a:pt x="17" y="40"/>
                </a:lnTo>
                <a:lnTo>
                  <a:pt x="17" y="3"/>
                </a:lnTo>
                <a:close/>
                <a:moveTo>
                  <a:pt x="40" y="25"/>
                </a:moveTo>
                <a:lnTo>
                  <a:pt x="40" y="35"/>
                </a:lnTo>
                <a:lnTo>
                  <a:pt x="27" y="35"/>
                </a:lnTo>
                <a:lnTo>
                  <a:pt x="27" y="25"/>
                </a:lnTo>
                <a:lnTo>
                  <a:pt x="20" y="25"/>
                </a:lnTo>
                <a:lnTo>
                  <a:pt x="20" y="43"/>
                </a:lnTo>
                <a:lnTo>
                  <a:pt x="7" y="43"/>
                </a:lnTo>
                <a:lnTo>
                  <a:pt x="7" y="25"/>
                </a:lnTo>
                <a:lnTo>
                  <a:pt x="0" y="25"/>
                </a:lnTo>
                <a:lnTo>
                  <a:pt x="0" y="18"/>
                </a:lnTo>
                <a:lnTo>
                  <a:pt x="7" y="18"/>
                </a:lnTo>
                <a:lnTo>
                  <a:pt x="7" y="0"/>
                </a:lnTo>
                <a:lnTo>
                  <a:pt x="20" y="0"/>
                </a:lnTo>
                <a:lnTo>
                  <a:pt x="20" y="18"/>
                </a:lnTo>
                <a:lnTo>
                  <a:pt x="27" y="18"/>
                </a:lnTo>
                <a:lnTo>
                  <a:pt x="27" y="8"/>
                </a:lnTo>
                <a:lnTo>
                  <a:pt x="40" y="8"/>
                </a:lnTo>
                <a:lnTo>
                  <a:pt x="40" y="18"/>
                </a:lnTo>
                <a:lnTo>
                  <a:pt x="47" y="18"/>
                </a:lnTo>
                <a:lnTo>
                  <a:pt x="47" y="25"/>
                </a:lnTo>
                <a:lnTo>
                  <a:pt x="40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3" name="Freeform 1010"/>
          <p:cNvSpPr>
            <a:spLocks noEditPoints="1"/>
          </p:cNvSpPr>
          <p:nvPr/>
        </p:nvSpPr>
        <p:spPr bwMode="auto">
          <a:xfrm>
            <a:off x="4976332" y="4106352"/>
            <a:ext cx="149615" cy="110972"/>
          </a:xfrm>
          <a:custGeom>
            <a:avLst/>
            <a:gdLst>
              <a:gd name="T0" fmla="*/ 38 w 48"/>
              <a:gd name="T1" fmla="*/ 15 h 43"/>
              <a:gd name="T2" fmla="*/ 30 w 48"/>
              <a:gd name="T3" fmla="*/ 15 h 43"/>
              <a:gd name="T4" fmla="*/ 30 w 48"/>
              <a:gd name="T5" fmla="*/ 40 h 43"/>
              <a:gd name="T6" fmla="*/ 38 w 48"/>
              <a:gd name="T7" fmla="*/ 40 h 43"/>
              <a:gd name="T8" fmla="*/ 38 w 48"/>
              <a:gd name="T9" fmla="*/ 15 h 43"/>
              <a:gd name="T10" fmla="*/ 40 w 48"/>
              <a:gd name="T11" fmla="*/ 43 h 43"/>
              <a:gd name="T12" fmla="*/ 28 w 48"/>
              <a:gd name="T13" fmla="*/ 43 h 43"/>
              <a:gd name="T14" fmla="*/ 28 w 48"/>
              <a:gd name="T15" fmla="*/ 13 h 43"/>
              <a:gd name="T16" fmla="*/ 40 w 48"/>
              <a:gd name="T17" fmla="*/ 13 h 43"/>
              <a:gd name="T18" fmla="*/ 40 w 48"/>
              <a:gd name="T19" fmla="*/ 43 h 43"/>
              <a:gd name="T20" fmla="*/ 20 w 48"/>
              <a:gd name="T21" fmla="*/ 33 h 43"/>
              <a:gd name="T22" fmla="*/ 8 w 48"/>
              <a:gd name="T23" fmla="*/ 33 h 43"/>
              <a:gd name="T24" fmla="*/ 8 w 48"/>
              <a:gd name="T25" fmla="*/ 13 h 43"/>
              <a:gd name="T26" fmla="*/ 20 w 48"/>
              <a:gd name="T27" fmla="*/ 13 h 43"/>
              <a:gd name="T28" fmla="*/ 20 w 48"/>
              <a:gd name="T29" fmla="*/ 33 h 43"/>
              <a:gd name="T30" fmla="*/ 0 w 48"/>
              <a:gd name="T31" fmla="*/ 8 h 43"/>
              <a:gd name="T32" fmla="*/ 0 w 48"/>
              <a:gd name="T33" fmla="*/ 0 h 43"/>
              <a:gd name="T34" fmla="*/ 48 w 48"/>
              <a:gd name="T35" fmla="*/ 0 h 43"/>
              <a:gd name="T36" fmla="*/ 48 w 48"/>
              <a:gd name="T37" fmla="*/ 8 h 43"/>
              <a:gd name="T38" fmla="*/ 0 w 48"/>
              <a:gd name="T39" fmla="*/ 8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8" h="43">
                <a:moveTo>
                  <a:pt x="38" y="15"/>
                </a:moveTo>
                <a:lnTo>
                  <a:pt x="30" y="15"/>
                </a:lnTo>
                <a:lnTo>
                  <a:pt x="30" y="40"/>
                </a:lnTo>
                <a:lnTo>
                  <a:pt x="38" y="40"/>
                </a:lnTo>
                <a:lnTo>
                  <a:pt x="38" y="15"/>
                </a:lnTo>
                <a:close/>
                <a:moveTo>
                  <a:pt x="40" y="43"/>
                </a:moveTo>
                <a:lnTo>
                  <a:pt x="28" y="43"/>
                </a:lnTo>
                <a:lnTo>
                  <a:pt x="28" y="13"/>
                </a:lnTo>
                <a:lnTo>
                  <a:pt x="40" y="13"/>
                </a:lnTo>
                <a:lnTo>
                  <a:pt x="40" y="43"/>
                </a:lnTo>
                <a:close/>
                <a:moveTo>
                  <a:pt x="20" y="33"/>
                </a:moveTo>
                <a:lnTo>
                  <a:pt x="8" y="33"/>
                </a:lnTo>
                <a:lnTo>
                  <a:pt x="8" y="13"/>
                </a:lnTo>
                <a:lnTo>
                  <a:pt x="20" y="13"/>
                </a:lnTo>
                <a:lnTo>
                  <a:pt x="20" y="33"/>
                </a:lnTo>
                <a:close/>
                <a:moveTo>
                  <a:pt x="0" y="8"/>
                </a:moveTo>
                <a:lnTo>
                  <a:pt x="0" y="0"/>
                </a:lnTo>
                <a:lnTo>
                  <a:pt x="48" y="0"/>
                </a:lnTo>
                <a:lnTo>
                  <a:pt x="48" y="8"/>
                </a:lnTo>
                <a:lnTo>
                  <a:pt x="0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4" name="Freeform 1011"/>
          <p:cNvSpPr>
            <a:spLocks noEditPoints="1"/>
          </p:cNvSpPr>
          <p:nvPr/>
        </p:nvSpPr>
        <p:spPr bwMode="auto">
          <a:xfrm>
            <a:off x="4660307" y="4099901"/>
            <a:ext cx="130913" cy="123873"/>
          </a:xfrm>
          <a:custGeom>
            <a:avLst/>
            <a:gdLst>
              <a:gd name="T0" fmla="*/ 32 w 42"/>
              <a:gd name="T1" fmla="*/ 40 h 48"/>
              <a:gd name="T2" fmla="*/ 12 w 42"/>
              <a:gd name="T3" fmla="*/ 40 h 48"/>
              <a:gd name="T4" fmla="*/ 12 w 42"/>
              <a:gd name="T5" fmla="*/ 28 h 48"/>
              <a:gd name="T6" fmla="*/ 32 w 42"/>
              <a:gd name="T7" fmla="*/ 28 h 48"/>
              <a:gd name="T8" fmla="*/ 32 w 42"/>
              <a:gd name="T9" fmla="*/ 40 h 48"/>
              <a:gd name="T10" fmla="*/ 0 w 42"/>
              <a:gd name="T11" fmla="*/ 0 h 48"/>
              <a:gd name="T12" fmla="*/ 7 w 42"/>
              <a:gd name="T13" fmla="*/ 0 h 48"/>
              <a:gd name="T14" fmla="*/ 7 w 42"/>
              <a:gd name="T15" fmla="*/ 48 h 48"/>
              <a:gd name="T16" fmla="*/ 0 w 42"/>
              <a:gd name="T17" fmla="*/ 48 h 48"/>
              <a:gd name="T18" fmla="*/ 0 w 42"/>
              <a:gd name="T19" fmla="*/ 0 h 48"/>
              <a:gd name="T20" fmla="*/ 40 w 42"/>
              <a:gd name="T21" fmla="*/ 10 h 48"/>
              <a:gd name="T22" fmla="*/ 15 w 42"/>
              <a:gd name="T23" fmla="*/ 10 h 48"/>
              <a:gd name="T24" fmla="*/ 15 w 42"/>
              <a:gd name="T25" fmla="*/ 18 h 48"/>
              <a:gd name="T26" fmla="*/ 40 w 42"/>
              <a:gd name="T27" fmla="*/ 18 h 48"/>
              <a:gd name="T28" fmla="*/ 40 w 42"/>
              <a:gd name="T29" fmla="*/ 10 h 48"/>
              <a:gd name="T30" fmla="*/ 12 w 42"/>
              <a:gd name="T31" fmla="*/ 20 h 48"/>
              <a:gd name="T32" fmla="*/ 12 w 42"/>
              <a:gd name="T33" fmla="*/ 8 h 48"/>
              <a:gd name="T34" fmla="*/ 42 w 42"/>
              <a:gd name="T35" fmla="*/ 8 h 48"/>
              <a:gd name="T36" fmla="*/ 42 w 42"/>
              <a:gd name="T37" fmla="*/ 20 h 48"/>
              <a:gd name="T38" fmla="*/ 12 w 42"/>
              <a:gd name="T39" fmla="*/ 2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2" h="48">
                <a:moveTo>
                  <a:pt x="32" y="40"/>
                </a:moveTo>
                <a:lnTo>
                  <a:pt x="12" y="40"/>
                </a:lnTo>
                <a:lnTo>
                  <a:pt x="12" y="28"/>
                </a:lnTo>
                <a:lnTo>
                  <a:pt x="32" y="28"/>
                </a:lnTo>
                <a:lnTo>
                  <a:pt x="32" y="40"/>
                </a:lnTo>
                <a:close/>
                <a:moveTo>
                  <a:pt x="0" y="0"/>
                </a:moveTo>
                <a:lnTo>
                  <a:pt x="7" y="0"/>
                </a:lnTo>
                <a:lnTo>
                  <a:pt x="7" y="48"/>
                </a:lnTo>
                <a:lnTo>
                  <a:pt x="0" y="48"/>
                </a:lnTo>
                <a:lnTo>
                  <a:pt x="0" y="0"/>
                </a:lnTo>
                <a:close/>
                <a:moveTo>
                  <a:pt x="40" y="10"/>
                </a:moveTo>
                <a:lnTo>
                  <a:pt x="15" y="10"/>
                </a:lnTo>
                <a:lnTo>
                  <a:pt x="15" y="18"/>
                </a:lnTo>
                <a:lnTo>
                  <a:pt x="40" y="18"/>
                </a:lnTo>
                <a:lnTo>
                  <a:pt x="40" y="10"/>
                </a:lnTo>
                <a:close/>
                <a:moveTo>
                  <a:pt x="12" y="20"/>
                </a:moveTo>
                <a:lnTo>
                  <a:pt x="12" y="8"/>
                </a:lnTo>
                <a:lnTo>
                  <a:pt x="42" y="8"/>
                </a:lnTo>
                <a:lnTo>
                  <a:pt x="42" y="20"/>
                </a:lnTo>
                <a:lnTo>
                  <a:pt x="12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5" name="Freeform 1012"/>
          <p:cNvSpPr>
            <a:spLocks noEditPoints="1"/>
          </p:cNvSpPr>
          <p:nvPr/>
        </p:nvSpPr>
        <p:spPr bwMode="auto">
          <a:xfrm>
            <a:off x="4757431" y="4077965"/>
            <a:ext cx="202604" cy="167745"/>
          </a:xfrm>
          <a:custGeom>
            <a:avLst/>
            <a:gdLst>
              <a:gd name="T0" fmla="*/ 15 w 65"/>
              <a:gd name="T1" fmla="*/ 15 h 65"/>
              <a:gd name="T2" fmla="*/ 5 w 65"/>
              <a:gd name="T3" fmla="*/ 5 h 65"/>
              <a:gd name="T4" fmla="*/ 0 w 65"/>
              <a:gd name="T5" fmla="*/ 0 h 65"/>
              <a:gd name="T6" fmla="*/ 20 w 65"/>
              <a:gd name="T7" fmla="*/ 20 h 65"/>
              <a:gd name="T8" fmla="*/ 0 w 65"/>
              <a:gd name="T9" fmla="*/ 0 h 65"/>
              <a:gd name="T10" fmla="*/ 15 w 65"/>
              <a:gd name="T11" fmla="*/ 38 h 65"/>
              <a:gd name="T12" fmla="*/ 5 w 65"/>
              <a:gd name="T13" fmla="*/ 28 h 65"/>
              <a:gd name="T14" fmla="*/ 0 w 65"/>
              <a:gd name="T15" fmla="*/ 23 h 65"/>
              <a:gd name="T16" fmla="*/ 20 w 65"/>
              <a:gd name="T17" fmla="*/ 43 h 65"/>
              <a:gd name="T18" fmla="*/ 0 w 65"/>
              <a:gd name="T19" fmla="*/ 23 h 65"/>
              <a:gd name="T20" fmla="*/ 15 w 65"/>
              <a:gd name="T21" fmla="*/ 60 h 65"/>
              <a:gd name="T22" fmla="*/ 5 w 65"/>
              <a:gd name="T23" fmla="*/ 50 h 65"/>
              <a:gd name="T24" fmla="*/ 0 w 65"/>
              <a:gd name="T25" fmla="*/ 45 h 65"/>
              <a:gd name="T26" fmla="*/ 20 w 65"/>
              <a:gd name="T27" fmla="*/ 65 h 65"/>
              <a:gd name="T28" fmla="*/ 0 w 65"/>
              <a:gd name="T29" fmla="*/ 45 h 65"/>
              <a:gd name="T30" fmla="*/ 37 w 65"/>
              <a:gd name="T31" fmla="*/ 15 h 65"/>
              <a:gd name="T32" fmla="*/ 27 w 65"/>
              <a:gd name="T33" fmla="*/ 5 h 65"/>
              <a:gd name="T34" fmla="*/ 22 w 65"/>
              <a:gd name="T35" fmla="*/ 0 h 65"/>
              <a:gd name="T36" fmla="*/ 42 w 65"/>
              <a:gd name="T37" fmla="*/ 20 h 65"/>
              <a:gd name="T38" fmla="*/ 22 w 65"/>
              <a:gd name="T39" fmla="*/ 0 h 65"/>
              <a:gd name="T40" fmla="*/ 37 w 65"/>
              <a:gd name="T41" fmla="*/ 38 h 65"/>
              <a:gd name="T42" fmla="*/ 27 w 65"/>
              <a:gd name="T43" fmla="*/ 28 h 65"/>
              <a:gd name="T44" fmla="*/ 22 w 65"/>
              <a:gd name="T45" fmla="*/ 23 h 65"/>
              <a:gd name="T46" fmla="*/ 42 w 65"/>
              <a:gd name="T47" fmla="*/ 43 h 65"/>
              <a:gd name="T48" fmla="*/ 22 w 65"/>
              <a:gd name="T49" fmla="*/ 23 h 65"/>
              <a:gd name="T50" fmla="*/ 37 w 65"/>
              <a:gd name="T51" fmla="*/ 60 h 65"/>
              <a:gd name="T52" fmla="*/ 27 w 65"/>
              <a:gd name="T53" fmla="*/ 50 h 65"/>
              <a:gd name="T54" fmla="*/ 22 w 65"/>
              <a:gd name="T55" fmla="*/ 45 h 65"/>
              <a:gd name="T56" fmla="*/ 42 w 65"/>
              <a:gd name="T57" fmla="*/ 65 h 65"/>
              <a:gd name="T58" fmla="*/ 22 w 65"/>
              <a:gd name="T59" fmla="*/ 45 h 65"/>
              <a:gd name="T60" fmla="*/ 60 w 65"/>
              <a:gd name="T61" fmla="*/ 15 h 65"/>
              <a:gd name="T62" fmla="*/ 50 w 65"/>
              <a:gd name="T63" fmla="*/ 5 h 65"/>
              <a:gd name="T64" fmla="*/ 45 w 65"/>
              <a:gd name="T65" fmla="*/ 0 h 65"/>
              <a:gd name="T66" fmla="*/ 65 w 65"/>
              <a:gd name="T67" fmla="*/ 20 h 65"/>
              <a:gd name="T68" fmla="*/ 45 w 65"/>
              <a:gd name="T69" fmla="*/ 0 h 65"/>
              <a:gd name="T70" fmla="*/ 60 w 65"/>
              <a:gd name="T71" fmla="*/ 38 h 65"/>
              <a:gd name="T72" fmla="*/ 50 w 65"/>
              <a:gd name="T73" fmla="*/ 28 h 65"/>
              <a:gd name="T74" fmla="*/ 45 w 65"/>
              <a:gd name="T75" fmla="*/ 23 h 65"/>
              <a:gd name="T76" fmla="*/ 65 w 65"/>
              <a:gd name="T77" fmla="*/ 43 h 65"/>
              <a:gd name="T78" fmla="*/ 45 w 65"/>
              <a:gd name="T79" fmla="*/ 23 h 65"/>
              <a:gd name="T80" fmla="*/ 50 w 65"/>
              <a:gd name="T81" fmla="*/ 50 h 65"/>
              <a:gd name="T82" fmla="*/ 60 w 65"/>
              <a:gd name="T83" fmla="*/ 60 h 65"/>
              <a:gd name="T84" fmla="*/ 45 w 65"/>
              <a:gd name="T85" fmla="*/ 65 h 65"/>
              <a:gd name="T86" fmla="*/ 65 w 65"/>
              <a:gd name="T87" fmla="*/ 45 h 65"/>
              <a:gd name="T88" fmla="*/ 45 w 65"/>
              <a:gd name="T89" fmla="*/ 65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65" h="65">
                <a:moveTo>
                  <a:pt x="5" y="15"/>
                </a:moveTo>
                <a:lnTo>
                  <a:pt x="15" y="15"/>
                </a:lnTo>
                <a:lnTo>
                  <a:pt x="15" y="5"/>
                </a:lnTo>
                <a:lnTo>
                  <a:pt x="5" y="5"/>
                </a:lnTo>
                <a:lnTo>
                  <a:pt x="5" y="15"/>
                </a:lnTo>
                <a:close/>
                <a:moveTo>
                  <a:pt x="0" y="0"/>
                </a:moveTo>
                <a:lnTo>
                  <a:pt x="20" y="0"/>
                </a:lnTo>
                <a:lnTo>
                  <a:pt x="20" y="20"/>
                </a:lnTo>
                <a:lnTo>
                  <a:pt x="0" y="20"/>
                </a:lnTo>
                <a:lnTo>
                  <a:pt x="0" y="0"/>
                </a:lnTo>
                <a:close/>
                <a:moveTo>
                  <a:pt x="5" y="38"/>
                </a:moveTo>
                <a:lnTo>
                  <a:pt x="15" y="38"/>
                </a:lnTo>
                <a:lnTo>
                  <a:pt x="15" y="28"/>
                </a:lnTo>
                <a:lnTo>
                  <a:pt x="5" y="28"/>
                </a:lnTo>
                <a:lnTo>
                  <a:pt x="5" y="38"/>
                </a:lnTo>
                <a:close/>
                <a:moveTo>
                  <a:pt x="0" y="23"/>
                </a:moveTo>
                <a:lnTo>
                  <a:pt x="20" y="23"/>
                </a:lnTo>
                <a:lnTo>
                  <a:pt x="20" y="43"/>
                </a:lnTo>
                <a:lnTo>
                  <a:pt x="0" y="43"/>
                </a:lnTo>
                <a:lnTo>
                  <a:pt x="0" y="23"/>
                </a:lnTo>
                <a:close/>
                <a:moveTo>
                  <a:pt x="5" y="60"/>
                </a:moveTo>
                <a:lnTo>
                  <a:pt x="15" y="60"/>
                </a:lnTo>
                <a:lnTo>
                  <a:pt x="15" y="50"/>
                </a:lnTo>
                <a:lnTo>
                  <a:pt x="5" y="50"/>
                </a:lnTo>
                <a:lnTo>
                  <a:pt x="5" y="60"/>
                </a:lnTo>
                <a:close/>
                <a:moveTo>
                  <a:pt x="0" y="45"/>
                </a:moveTo>
                <a:lnTo>
                  <a:pt x="20" y="45"/>
                </a:lnTo>
                <a:lnTo>
                  <a:pt x="20" y="65"/>
                </a:lnTo>
                <a:lnTo>
                  <a:pt x="0" y="65"/>
                </a:lnTo>
                <a:lnTo>
                  <a:pt x="0" y="45"/>
                </a:lnTo>
                <a:close/>
                <a:moveTo>
                  <a:pt x="27" y="15"/>
                </a:moveTo>
                <a:lnTo>
                  <a:pt x="37" y="15"/>
                </a:lnTo>
                <a:lnTo>
                  <a:pt x="37" y="5"/>
                </a:lnTo>
                <a:lnTo>
                  <a:pt x="27" y="5"/>
                </a:lnTo>
                <a:lnTo>
                  <a:pt x="27" y="15"/>
                </a:lnTo>
                <a:close/>
                <a:moveTo>
                  <a:pt x="22" y="0"/>
                </a:moveTo>
                <a:lnTo>
                  <a:pt x="42" y="0"/>
                </a:lnTo>
                <a:lnTo>
                  <a:pt x="42" y="20"/>
                </a:lnTo>
                <a:lnTo>
                  <a:pt x="22" y="20"/>
                </a:lnTo>
                <a:lnTo>
                  <a:pt x="22" y="0"/>
                </a:lnTo>
                <a:close/>
                <a:moveTo>
                  <a:pt x="27" y="38"/>
                </a:moveTo>
                <a:lnTo>
                  <a:pt x="37" y="38"/>
                </a:lnTo>
                <a:lnTo>
                  <a:pt x="37" y="28"/>
                </a:lnTo>
                <a:lnTo>
                  <a:pt x="27" y="28"/>
                </a:lnTo>
                <a:lnTo>
                  <a:pt x="27" y="38"/>
                </a:lnTo>
                <a:close/>
                <a:moveTo>
                  <a:pt x="22" y="23"/>
                </a:moveTo>
                <a:lnTo>
                  <a:pt x="42" y="23"/>
                </a:lnTo>
                <a:lnTo>
                  <a:pt x="42" y="43"/>
                </a:lnTo>
                <a:lnTo>
                  <a:pt x="22" y="43"/>
                </a:lnTo>
                <a:lnTo>
                  <a:pt x="22" y="23"/>
                </a:lnTo>
                <a:close/>
                <a:moveTo>
                  <a:pt x="27" y="60"/>
                </a:moveTo>
                <a:lnTo>
                  <a:pt x="37" y="60"/>
                </a:lnTo>
                <a:lnTo>
                  <a:pt x="37" y="50"/>
                </a:lnTo>
                <a:lnTo>
                  <a:pt x="27" y="50"/>
                </a:lnTo>
                <a:lnTo>
                  <a:pt x="27" y="60"/>
                </a:lnTo>
                <a:close/>
                <a:moveTo>
                  <a:pt x="22" y="45"/>
                </a:moveTo>
                <a:lnTo>
                  <a:pt x="42" y="45"/>
                </a:lnTo>
                <a:lnTo>
                  <a:pt x="42" y="65"/>
                </a:lnTo>
                <a:lnTo>
                  <a:pt x="22" y="65"/>
                </a:lnTo>
                <a:lnTo>
                  <a:pt x="22" y="45"/>
                </a:lnTo>
                <a:close/>
                <a:moveTo>
                  <a:pt x="50" y="15"/>
                </a:moveTo>
                <a:lnTo>
                  <a:pt x="60" y="15"/>
                </a:lnTo>
                <a:lnTo>
                  <a:pt x="60" y="5"/>
                </a:lnTo>
                <a:lnTo>
                  <a:pt x="50" y="5"/>
                </a:lnTo>
                <a:lnTo>
                  <a:pt x="50" y="15"/>
                </a:lnTo>
                <a:close/>
                <a:moveTo>
                  <a:pt x="45" y="0"/>
                </a:moveTo>
                <a:lnTo>
                  <a:pt x="65" y="0"/>
                </a:lnTo>
                <a:lnTo>
                  <a:pt x="65" y="20"/>
                </a:lnTo>
                <a:lnTo>
                  <a:pt x="45" y="20"/>
                </a:lnTo>
                <a:lnTo>
                  <a:pt x="45" y="0"/>
                </a:lnTo>
                <a:close/>
                <a:moveTo>
                  <a:pt x="50" y="38"/>
                </a:moveTo>
                <a:lnTo>
                  <a:pt x="60" y="38"/>
                </a:lnTo>
                <a:lnTo>
                  <a:pt x="60" y="28"/>
                </a:lnTo>
                <a:lnTo>
                  <a:pt x="50" y="28"/>
                </a:lnTo>
                <a:lnTo>
                  <a:pt x="50" y="38"/>
                </a:lnTo>
                <a:close/>
                <a:moveTo>
                  <a:pt x="45" y="23"/>
                </a:moveTo>
                <a:lnTo>
                  <a:pt x="65" y="23"/>
                </a:lnTo>
                <a:lnTo>
                  <a:pt x="65" y="43"/>
                </a:lnTo>
                <a:lnTo>
                  <a:pt x="45" y="43"/>
                </a:lnTo>
                <a:lnTo>
                  <a:pt x="45" y="23"/>
                </a:lnTo>
                <a:close/>
                <a:moveTo>
                  <a:pt x="60" y="50"/>
                </a:moveTo>
                <a:lnTo>
                  <a:pt x="50" y="50"/>
                </a:lnTo>
                <a:lnTo>
                  <a:pt x="50" y="60"/>
                </a:lnTo>
                <a:lnTo>
                  <a:pt x="60" y="60"/>
                </a:lnTo>
                <a:lnTo>
                  <a:pt x="60" y="50"/>
                </a:lnTo>
                <a:close/>
                <a:moveTo>
                  <a:pt x="45" y="65"/>
                </a:moveTo>
                <a:lnTo>
                  <a:pt x="45" y="45"/>
                </a:lnTo>
                <a:lnTo>
                  <a:pt x="65" y="45"/>
                </a:lnTo>
                <a:lnTo>
                  <a:pt x="65" y="65"/>
                </a:lnTo>
                <a:lnTo>
                  <a:pt x="45" y="6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6" name="Freeform 1013"/>
          <p:cNvSpPr>
            <a:spLocks noEditPoints="1"/>
          </p:cNvSpPr>
          <p:nvPr/>
        </p:nvSpPr>
        <p:spPr bwMode="auto">
          <a:xfrm>
            <a:off x="10290817" y="3767127"/>
            <a:ext cx="171434" cy="141938"/>
          </a:xfrm>
          <a:custGeom>
            <a:avLst/>
            <a:gdLst>
              <a:gd name="T0" fmla="*/ 5 w 55"/>
              <a:gd name="T1" fmla="*/ 20 h 55"/>
              <a:gd name="T2" fmla="*/ 20 w 55"/>
              <a:gd name="T3" fmla="*/ 20 h 55"/>
              <a:gd name="T4" fmla="*/ 20 w 55"/>
              <a:gd name="T5" fmla="*/ 5 h 55"/>
              <a:gd name="T6" fmla="*/ 5 w 55"/>
              <a:gd name="T7" fmla="*/ 5 h 55"/>
              <a:gd name="T8" fmla="*/ 5 w 55"/>
              <a:gd name="T9" fmla="*/ 20 h 55"/>
              <a:gd name="T10" fmla="*/ 0 w 55"/>
              <a:gd name="T11" fmla="*/ 0 h 55"/>
              <a:gd name="T12" fmla="*/ 25 w 55"/>
              <a:gd name="T13" fmla="*/ 0 h 55"/>
              <a:gd name="T14" fmla="*/ 25 w 55"/>
              <a:gd name="T15" fmla="*/ 25 h 55"/>
              <a:gd name="T16" fmla="*/ 0 w 55"/>
              <a:gd name="T17" fmla="*/ 25 h 55"/>
              <a:gd name="T18" fmla="*/ 0 w 55"/>
              <a:gd name="T19" fmla="*/ 0 h 55"/>
              <a:gd name="T20" fmla="*/ 5 w 55"/>
              <a:gd name="T21" fmla="*/ 50 h 55"/>
              <a:gd name="T22" fmla="*/ 20 w 55"/>
              <a:gd name="T23" fmla="*/ 50 h 55"/>
              <a:gd name="T24" fmla="*/ 20 w 55"/>
              <a:gd name="T25" fmla="*/ 35 h 55"/>
              <a:gd name="T26" fmla="*/ 5 w 55"/>
              <a:gd name="T27" fmla="*/ 35 h 55"/>
              <a:gd name="T28" fmla="*/ 5 w 55"/>
              <a:gd name="T29" fmla="*/ 50 h 55"/>
              <a:gd name="T30" fmla="*/ 0 w 55"/>
              <a:gd name="T31" fmla="*/ 30 h 55"/>
              <a:gd name="T32" fmla="*/ 25 w 55"/>
              <a:gd name="T33" fmla="*/ 30 h 55"/>
              <a:gd name="T34" fmla="*/ 25 w 55"/>
              <a:gd name="T35" fmla="*/ 55 h 55"/>
              <a:gd name="T36" fmla="*/ 0 w 55"/>
              <a:gd name="T37" fmla="*/ 55 h 55"/>
              <a:gd name="T38" fmla="*/ 0 w 55"/>
              <a:gd name="T39" fmla="*/ 30 h 55"/>
              <a:gd name="T40" fmla="*/ 35 w 55"/>
              <a:gd name="T41" fmla="*/ 20 h 55"/>
              <a:gd name="T42" fmla="*/ 50 w 55"/>
              <a:gd name="T43" fmla="*/ 20 h 55"/>
              <a:gd name="T44" fmla="*/ 50 w 55"/>
              <a:gd name="T45" fmla="*/ 5 h 55"/>
              <a:gd name="T46" fmla="*/ 35 w 55"/>
              <a:gd name="T47" fmla="*/ 5 h 55"/>
              <a:gd name="T48" fmla="*/ 35 w 55"/>
              <a:gd name="T49" fmla="*/ 20 h 55"/>
              <a:gd name="T50" fmla="*/ 30 w 55"/>
              <a:gd name="T51" fmla="*/ 0 h 55"/>
              <a:gd name="T52" fmla="*/ 55 w 55"/>
              <a:gd name="T53" fmla="*/ 0 h 55"/>
              <a:gd name="T54" fmla="*/ 55 w 55"/>
              <a:gd name="T55" fmla="*/ 25 h 55"/>
              <a:gd name="T56" fmla="*/ 30 w 55"/>
              <a:gd name="T57" fmla="*/ 25 h 55"/>
              <a:gd name="T58" fmla="*/ 30 w 55"/>
              <a:gd name="T59" fmla="*/ 0 h 55"/>
              <a:gd name="T60" fmla="*/ 50 w 55"/>
              <a:gd name="T61" fmla="*/ 35 h 55"/>
              <a:gd name="T62" fmla="*/ 35 w 55"/>
              <a:gd name="T63" fmla="*/ 35 h 55"/>
              <a:gd name="T64" fmla="*/ 35 w 55"/>
              <a:gd name="T65" fmla="*/ 50 h 55"/>
              <a:gd name="T66" fmla="*/ 50 w 55"/>
              <a:gd name="T67" fmla="*/ 50 h 55"/>
              <a:gd name="T68" fmla="*/ 50 w 55"/>
              <a:gd name="T69" fmla="*/ 35 h 55"/>
              <a:gd name="T70" fmla="*/ 30 w 55"/>
              <a:gd name="T71" fmla="*/ 55 h 55"/>
              <a:gd name="T72" fmla="*/ 30 w 55"/>
              <a:gd name="T73" fmla="*/ 30 h 55"/>
              <a:gd name="T74" fmla="*/ 55 w 55"/>
              <a:gd name="T75" fmla="*/ 30 h 55"/>
              <a:gd name="T76" fmla="*/ 55 w 55"/>
              <a:gd name="T77" fmla="*/ 55 h 55"/>
              <a:gd name="T78" fmla="*/ 30 w 55"/>
              <a:gd name="T79" fmla="*/ 5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5" h="55">
                <a:moveTo>
                  <a:pt x="5" y="20"/>
                </a:moveTo>
                <a:lnTo>
                  <a:pt x="20" y="20"/>
                </a:lnTo>
                <a:lnTo>
                  <a:pt x="20" y="5"/>
                </a:lnTo>
                <a:lnTo>
                  <a:pt x="5" y="5"/>
                </a:lnTo>
                <a:lnTo>
                  <a:pt x="5" y="20"/>
                </a:lnTo>
                <a:close/>
                <a:moveTo>
                  <a:pt x="0" y="0"/>
                </a:moveTo>
                <a:lnTo>
                  <a:pt x="25" y="0"/>
                </a:lnTo>
                <a:lnTo>
                  <a:pt x="25" y="25"/>
                </a:lnTo>
                <a:lnTo>
                  <a:pt x="0" y="25"/>
                </a:lnTo>
                <a:lnTo>
                  <a:pt x="0" y="0"/>
                </a:lnTo>
                <a:close/>
                <a:moveTo>
                  <a:pt x="5" y="50"/>
                </a:moveTo>
                <a:lnTo>
                  <a:pt x="20" y="50"/>
                </a:lnTo>
                <a:lnTo>
                  <a:pt x="20" y="35"/>
                </a:lnTo>
                <a:lnTo>
                  <a:pt x="5" y="35"/>
                </a:lnTo>
                <a:lnTo>
                  <a:pt x="5" y="50"/>
                </a:lnTo>
                <a:close/>
                <a:moveTo>
                  <a:pt x="0" y="30"/>
                </a:moveTo>
                <a:lnTo>
                  <a:pt x="25" y="30"/>
                </a:lnTo>
                <a:lnTo>
                  <a:pt x="25" y="55"/>
                </a:lnTo>
                <a:lnTo>
                  <a:pt x="0" y="55"/>
                </a:lnTo>
                <a:lnTo>
                  <a:pt x="0" y="30"/>
                </a:lnTo>
                <a:close/>
                <a:moveTo>
                  <a:pt x="35" y="20"/>
                </a:moveTo>
                <a:lnTo>
                  <a:pt x="50" y="20"/>
                </a:lnTo>
                <a:lnTo>
                  <a:pt x="50" y="5"/>
                </a:lnTo>
                <a:lnTo>
                  <a:pt x="35" y="5"/>
                </a:lnTo>
                <a:lnTo>
                  <a:pt x="35" y="20"/>
                </a:lnTo>
                <a:close/>
                <a:moveTo>
                  <a:pt x="30" y="0"/>
                </a:moveTo>
                <a:lnTo>
                  <a:pt x="55" y="0"/>
                </a:lnTo>
                <a:lnTo>
                  <a:pt x="55" y="25"/>
                </a:lnTo>
                <a:lnTo>
                  <a:pt x="30" y="25"/>
                </a:lnTo>
                <a:lnTo>
                  <a:pt x="30" y="0"/>
                </a:lnTo>
                <a:close/>
                <a:moveTo>
                  <a:pt x="50" y="35"/>
                </a:moveTo>
                <a:lnTo>
                  <a:pt x="35" y="35"/>
                </a:lnTo>
                <a:lnTo>
                  <a:pt x="35" y="50"/>
                </a:lnTo>
                <a:lnTo>
                  <a:pt x="50" y="50"/>
                </a:lnTo>
                <a:lnTo>
                  <a:pt x="50" y="35"/>
                </a:lnTo>
                <a:close/>
                <a:moveTo>
                  <a:pt x="30" y="55"/>
                </a:moveTo>
                <a:lnTo>
                  <a:pt x="30" y="30"/>
                </a:lnTo>
                <a:lnTo>
                  <a:pt x="55" y="30"/>
                </a:lnTo>
                <a:lnTo>
                  <a:pt x="55" y="55"/>
                </a:lnTo>
                <a:lnTo>
                  <a:pt x="30" y="5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7" name="Freeform 1014"/>
          <p:cNvSpPr>
            <a:spLocks noEditPoints="1"/>
          </p:cNvSpPr>
          <p:nvPr/>
        </p:nvSpPr>
        <p:spPr bwMode="auto">
          <a:xfrm>
            <a:off x="9978143" y="3773579"/>
            <a:ext cx="180783" cy="129035"/>
          </a:xfrm>
          <a:custGeom>
            <a:avLst/>
            <a:gdLst>
              <a:gd name="T0" fmla="*/ 38 w 58"/>
              <a:gd name="T1" fmla="*/ 37 h 50"/>
              <a:gd name="T2" fmla="*/ 53 w 58"/>
              <a:gd name="T3" fmla="*/ 45 h 50"/>
              <a:gd name="T4" fmla="*/ 53 w 58"/>
              <a:gd name="T5" fmla="*/ 27 h 50"/>
              <a:gd name="T6" fmla="*/ 38 w 58"/>
              <a:gd name="T7" fmla="*/ 35 h 50"/>
              <a:gd name="T8" fmla="*/ 53 w 58"/>
              <a:gd name="T9" fmla="*/ 27 h 50"/>
              <a:gd name="T10" fmla="*/ 38 w 58"/>
              <a:gd name="T11" fmla="*/ 17 h 50"/>
              <a:gd name="T12" fmla="*/ 53 w 58"/>
              <a:gd name="T13" fmla="*/ 25 h 50"/>
              <a:gd name="T14" fmla="*/ 53 w 58"/>
              <a:gd name="T15" fmla="*/ 5 h 50"/>
              <a:gd name="T16" fmla="*/ 38 w 58"/>
              <a:gd name="T17" fmla="*/ 12 h 50"/>
              <a:gd name="T18" fmla="*/ 53 w 58"/>
              <a:gd name="T19" fmla="*/ 5 h 50"/>
              <a:gd name="T20" fmla="*/ 35 w 58"/>
              <a:gd name="T21" fmla="*/ 12 h 50"/>
              <a:gd name="T22" fmla="*/ 23 w 58"/>
              <a:gd name="T23" fmla="*/ 5 h 50"/>
              <a:gd name="T24" fmla="*/ 20 w 58"/>
              <a:gd name="T25" fmla="*/ 37 h 50"/>
              <a:gd name="T26" fmla="*/ 5 w 58"/>
              <a:gd name="T27" fmla="*/ 45 h 50"/>
              <a:gd name="T28" fmla="*/ 20 w 58"/>
              <a:gd name="T29" fmla="*/ 37 h 50"/>
              <a:gd name="T30" fmla="*/ 5 w 58"/>
              <a:gd name="T31" fmla="*/ 27 h 50"/>
              <a:gd name="T32" fmla="*/ 20 w 58"/>
              <a:gd name="T33" fmla="*/ 35 h 50"/>
              <a:gd name="T34" fmla="*/ 20 w 58"/>
              <a:gd name="T35" fmla="*/ 17 h 50"/>
              <a:gd name="T36" fmla="*/ 5 w 58"/>
              <a:gd name="T37" fmla="*/ 25 h 50"/>
              <a:gd name="T38" fmla="*/ 20 w 58"/>
              <a:gd name="T39" fmla="*/ 17 h 50"/>
              <a:gd name="T40" fmla="*/ 5 w 58"/>
              <a:gd name="T41" fmla="*/ 5 h 50"/>
              <a:gd name="T42" fmla="*/ 20 w 58"/>
              <a:gd name="T43" fmla="*/ 12 h 50"/>
              <a:gd name="T44" fmla="*/ 23 w 58"/>
              <a:gd name="T45" fmla="*/ 25 h 50"/>
              <a:gd name="T46" fmla="*/ 35 w 58"/>
              <a:gd name="T47" fmla="*/ 17 h 50"/>
              <a:gd name="T48" fmla="*/ 23 w 58"/>
              <a:gd name="T49" fmla="*/ 25 h 50"/>
              <a:gd name="T50" fmla="*/ 35 w 58"/>
              <a:gd name="T51" fmla="*/ 35 h 50"/>
              <a:gd name="T52" fmla="*/ 23 w 58"/>
              <a:gd name="T53" fmla="*/ 27 h 50"/>
              <a:gd name="T54" fmla="*/ 23 w 58"/>
              <a:gd name="T55" fmla="*/ 45 h 50"/>
              <a:gd name="T56" fmla="*/ 35 w 58"/>
              <a:gd name="T57" fmla="*/ 37 h 50"/>
              <a:gd name="T58" fmla="*/ 23 w 58"/>
              <a:gd name="T59" fmla="*/ 45 h 50"/>
              <a:gd name="T60" fmla="*/ 0 w 58"/>
              <a:gd name="T61" fmla="*/ 17 h 50"/>
              <a:gd name="T62" fmla="*/ 0 w 58"/>
              <a:gd name="T63" fmla="*/ 0 h 50"/>
              <a:gd name="T64" fmla="*/ 58 w 58"/>
              <a:gd name="T65" fmla="*/ 12 h 50"/>
              <a:gd name="T66" fmla="*/ 58 w 58"/>
              <a:gd name="T67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" h="50">
                <a:moveTo>
                  <a:pt x="53" y="37"/>
                </a:moveTo>
                <a:lnTo>
                  <a:pt x="38" y="37"/>
                </a:lnTo>
                <a:lnTo>
                  <a:pt x="38" y="45"/>
                </a:lnTo>
                <a:lnTo>
                  <a:pt x="53" y="45"/>
                </a:lnTo>
                <a:lnTo>
                  <a:pt x="53" y="37"/>
                </a:lnTo>
                <a:close/>
                <a:moveTo>
                  <a:pt x="53" y="27"/>
                </a:moveTo>
                <a:lnTo>
                  <a:pt x="38" y="27"/>
                </a:lnTo>
                <a:lnTo>
                  <a:pt x="38" y="35"/>
                </a:lnTo>
                <a:lnTo>
                  <a:pt x="53" y="35"/>
                </a:lnTo>
                <a:lnTo>
                  <a:pt x="53" y="27"/>
                </a:lnTo>
                <a:close/>
                <a:moveTo>
                  <a:pt x="53" y="17"/>
                </a:moveTo>
                <a:lnTo>
                  <a:pt x="38" y="17"/>
                </a:lnTo>
                <a:lnTo>
                  <a:pt x="38" y="25"/>
                </a:lnTo>
                <a:lnTo>
                  <a:pt x="53" y="25"/>
                </a:lnTo>
                <a:lnTo>
                  <a:pt x="53" y="17"/>
                </a:lnTo>
                <a:close/>
                <a:moveTo>
                  <a:pt x="53" y="5"/>
                </a:moveTo>
                <a:lnTo>
                  <a:pt x="38" y="5"/>
                </a:lnTo>
                <a:lnTo>
                  <a:pt x="38" y="12"/>
                </a:lnTo>
                <a:lnTo>
                  <a:pt x="53" y="12"/>
                </a:lnTo>
                <a:lnTo>
                  <a:pt x="53" y="5"/>
                </a:lnTo>
                <a:close/>
                <a:moveTo>
                  <a:pt x="23" y="12"/>
                </a:moveTo>
                <a:lnTo>
                  <a:pt x="35" y="12"/>
                </a:lnTo>
                <a:lnTo>
                  <a:pt x="35" y="5"/>
                </a:lnTo>
                <a:lnTo>
                  <a:pt x="23" y="5"/>
                </a:lnTo>
                <a:lnTo>
                  <a:pt x="23" y="12"/>
                </a:lnTo>
                <a:close/>
                <a:moveTo>
                  <a:pt x="20" y="37"/>
                </a:moveTo>
                <a:lnTo>
                  <a:pt x="5" y="37"/>
                </a:lnTo>
                <a:lnTo>
                  <a:pt x="5" y="45"/>
                </a:lnTo>
                <a:lnTo>
                  <a:pt x="20" y="45"/>
                </a:lnTo>
                <a:lnTo>
                  <a:pt x="20" y="37"/>
                </a:lnTo>
                <a:close/>
                <a:moveTo>
                  <a:pt x="20" y="27"/>
                </a:moveTo>
                <a:lnTo>
                  <a:pt x="5" y="27"/>
                </a:lnTo>
                <a:lnTo>
                  <a:pt x="5" y="35"/>
                </a:lnTo>
                <a:lnTo>
                  <a:pt x="20" y="35"/>
                </a:lnTo>
                <a:lnTo>
                  <a:pt x="20" y="27"/>
                </a:lnTo>
                <a:close/>
                <a:moveTo>
                  <a:pt x="20" y="17"/>
                </a:moveTo>
                <a:lnTo>
                  <a:pt x="5" y="17"/>
                </a:lnTo>
                <a:lnTo>
                  <a:pt x="5" y="25"/>
                </a:lnTo>
                <a:lnTo>
                  <a:pt x="20" y="25"/>
                </a:lnTo>
                <a:lnTo>
                  <a:pt x="20" y="17"/>
                </a:lnTo>
                <a:close/>
                <a:moveTo>
                  <a:pt x="20" y="5"/>
                </a:moveTo>
                <a:lnTo>
                  <a:pt x="5" y="5"/>
                </a:lnTo>
                <a:lnTo>
                  <a:pt x="5" y="12"/>
                </a:lnTo>
                <a:lnTo>
                  <a:pt x="20" y="12"/>
                </a:lnTo>
                <a:lnTo>
                  <a:pt x="20" y="5"/>
                </a:lnTo>
                <a:close/>
                <a:moveTo>
                  <a:pt x="23" y="25"/>
                </a:moveTo>
                <a:lnTo>
                  <a:pt x="35" y="25"/>
                </a:lnTo>
                <a:lnTo>
                  <a:pt x="35" y="17"/>
                </a:lnTo>
                <a:lnTo>
                  <a:pt x="23" y="17"/>
                </a:lnTo>
                <a:lnTo>
                  <a:pt x="23" y="25"/>
                </a:lnTo>
                <a:close/>
                <a:moveTo>
                  <a:pt x="23" y="35"/>
                </a:moveTo>
                <a:lnTo>
                  <a:pt x="35" y="35"/>
                </a:lnTo>
                <a:lnTo>
                  <a:pt x="35" y="27"/>
                </a:lnTo>
                <a:lnTo>
                  <a:pt x="23" y="27"/>
                </a:lnTo>
                <a:lnTo>
                  <a:pt x="23" y="35"/>
                </a:lnTo>
                <a:close/>
                <a:moveTo>
                  <a:pt x="23" y="45"/>
                </a:moveTo>
                <a:lnTo>
                  <a:pt x="35" y="45"/>
                </a:lnTo>
                <a:lnTo>
                  <a:pt x="35" y="37"/>
                </a:lnTo>
                <a:lnTo>
                  <a:pt x="23" y="37"/>
                </a:lnTo>
                <a:lnTo>
                  <a:pt x="23" y="45"/>
                </a:lnTo>
                <a:close/>
                <a:moveTo>
                  <a:pt x="0" y="50"/>
                </a:moveTo>
                <a:lnTo>
                  <a:pt x="0" y="17"/>
                </a:lnTo>
                <a:lnTo>
                  <a:pt x="0" y="12"/>
                </a:lnTo>
                <a:lnTo>
                  <a:pt x="0" y="0"/>
                </a:lnTo>
                <a:lnTo>
                  <a:pt x="58" y="0"/>
                </a:lnTo>
                <a:lnTo>
                  <a:pt x="58" y="12"/>
                </a:lnTo>
                <a:lnTo>
                  <a:pt x="58" y="17"/>
                </a:lnTo>
                <a:lnTo>
                  <a:pt x="58" y="50"/>
                </a:lnTo>
                <a:lnTo>
                  <a:pt x="0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8" name="Freeform 1016"/>
          <p:cNvSpPr>
            <a:spLocks noEditPoints="1"/>
          </p:cNvSpPr>
          <p:nvPr/>
        </p:nvSpPr>
        <p:spPr bwMode="auto">
          <a:xfrm>
            <a:off x="3409258" y="4121730"/>
            <a:ext cx="171434" cy="116132"/>
          </a:xfrm>
          <a:custGeom>
            <a:avLst/>
            <a:gdLst>
              <a:gd name="T0" fmla="*/ 5 w 55"/>
              <a:gd name="T1" fmla="*/ 40 h 45"/>
              <a:gd name="T2" fmla="*/ 32 w 55"/>
              <a:gd name="T3" fmla="*/ 40 h 45"/>
              <a:gd name="T4" fmla="*/ 32 w 55"/>
              <a:gd name="T5" fmla="*/ 5 h 45"/>
              <a:gd name="T6" fmla="*/ 5 w 55"/>
              <a:gd name="T7" fmla="*/ 5 h 45"/>
              <a:gd name="T8" fmla="*/ 5 w 55"/>
              <a:gd name="T9" fmla="*/ 40 h 45"/>
              <a:gd name="T10" fmla="*/ 0 w 55"/>
              <a:gd name="T11" fmla="*/ 0 h 45"/>
              <a:gd name="T12" fmla="*/ 37 w 55"/>
              <a:gd name="T13" fmla="*/ 0 h 45"/>
              <a:gd name="T14" fmla="*/ 37 w 55"/>
              <a:gd name="T15" fmla="*/ 45 h 45"/>
              <a:gd name="T16" fmla="*/ 0 w 55"/>
              <a:gd name="T17" fmla="*/ 45 h 45"/>
              <a:gd name="T18" fmla="*/ 0 w 55"/>
              <a:gd name="T19" fmla="*/ 0 h 45"/>
              <a:gd name="T20" fmla="*/ 40 w 55"/>
              <a:gd name="T21" fmla="*/ 45 h 45"/>
              <a:gd name="T22" fmla="*/ 40 w 55"/>
              <a:gd name="T23" fmla="*/ 0 h 45"/>
              <a:gd name="T24" fmla="*/ 55 w 55"/>
              <a:gd name="T25" fmla="*/ 0 h 45"/>
              <a:gd name="T26" fmla="*/ 55 w 55"/>
              <a:gd name="T27" fmla="*/ 45 h 45"/>
              <a:gd name="T28" fmla="*/ 40 w 55"/>
              <a:gd name="T2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5" h="45">
                <a:moveTo>
                  <a:pt x="5" y="40"/>
                </a:moveTo>
                <a:lnTo>
                  <a:pt x="32" y="40"/>
                </a:lnTo>
                <a:lnTo>
                  <a:pt x="32" y="5"/>
                </a:lnTo>
                <a:lnTo>
                  <a:pt x="5" y="5"/>
                </a:lnTo>
                <a:lnTo>
                  <a:pt x="5" y="40"/>
                </a:lnTo>
                <a:close/>
                <a:moveTo>
                  <a:pt x="0" y="0"/>
                </a:moveTo>
                <a:lnTo>
                  <a:pt x="37" y="0"/>
                </a:lnTo>
                <a:lnTo>
                  <a:pt x="37" y="45"/>
                </a:lnTo>
                <a:lnTo>
                  <a:pt x="0" y="45"/>
                </a:lnTo>
                <a:lnTo>
                  <a:pt x="0" y="0"/>
                </a:lnTo>
                <a:close/>
                <a:moveTo>
                  <a:pt x="40" y="45"/>
                </a:moveTo>
                <a:lnTo>
                  <a:pt x="40" y="0"/>
                </a:lnTo>
                <a:lnTo>
                  <a:pt x="55" y="0"/>
                </a:lnTo>
                <a:lnTo>
                  <a:pt x="55" y="45"/>
                </a:lnTo>
                <a:lnTo>
                  <a:pt x="4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99" name="Freeform 1017"/>
          <p:cNvSpPr>
            <a:spLocks noEditPoints="1"/>
          </p:cNvSpPr>
          <p:nvPr/>
        </p:nvSpPr>
        <p:spPr bwMode="auto">
          <a:xfrm>
            <a:off x="3158064" y="4107361"/>
            <a:ext cx="171434" cy="116132"/>
          </a:xfrm>
          <a:custGeom>
            <a:avLst/>
            <a:gdLst>
              <a:gd name="T0" fmla="*/ 5 w 55"/>
              <a:gd name="T1" fmla="*/ 40 h 45"/>
              <a:gd name="T2" fmla="*/ 12 w 55"/>
              <a:gd name="T3" fmla="*/ 40 h 45"/>
              <a:gd name="T4" fmla="*/ 12 w 55"/>
              <a:gd name="T5" fmla="*/ 5 h 45"/>
              <a:gd name="T6" fmla="*/ 5 w 55"/>
              <a:gd name="T7" fmla="*/ 5 h 45"/>
              <a:gd name="T8" fmla="*/ 5 w 55"/>
              <a:gd name="T9" fmla="*/ 40 h 45"/>
              <a:gd name="T10" fmla="*/ 0 w 55"/>
              <a:gd name="T11" fmla="*/ 0 h 45"/>
              <a:gd name="T12" fmla="*/ 17 w 55"/>
              <a:gd name="T13" fmla="*/ 0 h 45"/>
              <a:gd name="T14" fmla="*/ 17 w 55"/>
              <a:gd name="T15" fmla="*/ 45 h 45"/>
              <a:gd name="T16" fmla="*/ 0 w 55"/>
              <a:gd name="T17" fmla="*/ 45 h 45"/>
              <a:gd name="T18" fmla="*/ 0 w 55"/>
              <a:gd name="T19" fmla="*/ 0 h 45"/>
              <a:gd name="T20" fmla="*/ 25 w 55"/>
              <a:gd name="T21" fmla="*/ 40 h 45"/>
              <a:gd name="T22" fmla="*/ 30 w 55"/>
              <a:gd name="T23" fmla="*/ 40 h 45"/>
              <a:gd name="T24" fmla="*/ 30 w 55"/>
              <a:gd name="T25" fmla="*/ 5 h 45"/>
              <a:gd name="T26" fmla="*/ 25 w 55"/>
              <a:gd name="T27" fmla="*/ 5 h 45"/>
              <a:gd name="T28" fmla="*/ 25 w 55"/>
              <a:gd name="T29" fmla="*/ 40 h 45"/>
              <a:gd name="T30" fmla="*/ 20 w 55"/>
              <a:gd name="T31" fmla="*/ 0 h 45"/>
              <a:gd name="T32" fmla="*/ 35 w 55"/>
              <a:gd name="T33" fmla="*/ 0 h 45"/>
              <a:gd name="T34" fmla="*/ 35 w 55"/>
              <a:gd name="T35" fmla="*/ 45 h 45"/>
              <a:gd name="T36" fmla="*/ 20 w 55"/>
              <a:gd name="T37" fmla="*/ 45 h 45"/>
              <a:gd name="T38" fmla="*/ 20 w 55"/>
              <a:gd name="T39" fmla="*/ 0 h 45"/>
              <a:gd name="T40" fmla="*/ 50 w 55"/>
              <a:gd name="T41" fmla="*/ 5 h 45"/>
              <a:gd name="T42" fmla="*/ 42 w 55"/>
              <a:gd name="T43" fmla="*/ 5 h 45"/>
              <a:gd name="T44" fmla="*/ 42 w 55"/>
              <a:gd name="T45" fmla="*/ 40 h 45"/>
              <a:gd name="T46" fmla="*/ 50 w 55"/>
              <a:gd name="T47" fmla="*/ 40 h 45"/>
              <a:gd name="T48" fmla="*/ 50 w 55"/>
              <a:gd name="T49" fmla="*/ 5 h 45"/>
              <a:gd name="T50" fmla="*/ 37 w 55"/>
              <a:gd name="T51" fmla="*/ 45 h 45"/>
              <a:gd name="T52" fmla="*/ 37 w 55"/>
              <a:gd name="T53" fmla="*/ 0 h 45"/>
              <a:gd name="T54" fmla="*/ 55 w 55"/>
              <a:gd name="T55" fmla="*/ 0 h 45"/>
              <a:gd name="T56" fmla="*/ 55 w 55"/>
              <a:gd name="T57" fmla="*/ 45 h 45"/>
              <a:gd name="T58" fmla="*/ 37 w 55"/>
              <a:gd name="T5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55" h="45">
                <a:moveTo>
                  <a:pt x="5" y="40"/>
                </a:moveTo>
                <a:lnTo>
                  <a:pt x="12" y="40"/>
                </a:lnTo>
                <a:lnTo>
                  <a:pt x="12" y="5"/>
                </a:lnTo>
                <a:lnTo>
                  <a:pt x="5" y="5"/>
                </a:lnTo>
                <a:lnTo>
                  <a:pt x="5" y="40"/>
                </a:lnTo>
                <a:close/>
                <a:moveTo>
                  <a:pt x="0" y="0"/>
                </a:moveTo>
                <a:lnTo>
                  <a:pt x="17" y="0"/>
                </a:lnTo>
                <a:lnTo>
                  <a:pt x="17" y="45"/>
                </a:lnTo>
                <a:lnTo>
                  <a:pt x="0" y="45"/>
                </a:lnTo>
                <a:lnTo>
                  <a:pt x="0" y="0"/>
                </a:lnTo>
                <a:close/>
                <a:moveTo>
                  <a:pt x="25" y="40"/>
                </a:moveTo>
                <a:lnTo>
                  <a:pt x="30" y="40"/>
                </a:lnTo>
                <a:lnTo>
                  <a:pt x="30" y="5"/>
                </a:lnTo>
                <a:lnTo>
                  <a:pt x="25" y="5"/>
                </a:lnTo>
                <a:lnTo>
                  <a:pt x="25" y="40"/>
                </a:lnTo>
                <a:close/>
                <a:moveTo>
                  <a:pt x="20" y="0"/>
                </a:moveTo>
                <a:lnTo>
                  <a:pt x="35" y="0"/>
                </a:lnTo>
                <a:lnTo>
                  <a:pt x="35" y="45"/>
                </a:lnTo>
                <a:lnTo>
                  <a:pt x="20" y="45"/>
                </a:lnTo>
                <a:lnTo>
                  <a:pt x="20" y="0"/>
                </a:lnTo>
                <a:close/>
                <a:moveTo>
                  <a:pt x="50" y="5"/>
                </a:moveTo>
                <a:lnTo>
                  <a:pt x="42" y="5"/>
                </a:lnTo>
                <a:lnTo>
                  <a:pt x="42" y="40"/>
                </a:lnTo>
                <a:lnTo>
                  <a:pt x="50" y="40"/>
                </a:lnTo>
                <a:lnTo>
                  <a:pt x="50" y="5"/>
                </a:lnTo>
                <a:close/>
                <a:moveTo>
                  <a:pt x="37" y="45"/>
                </a:moveTo>
                <a:lnTo>
                  <a:pt x="37" y="0"/>
                </a:lnTo>
                <a:lnTo>
                  <a:pt x="55" y="0"/>
                </a:lnTo>
                <a:lnTo>
                  <a:pt x="55" y="45"/>
                </a:lnTo>
                <a:lnTo>
                  <a:pt x="37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0" name="Freeform 1018"/>
          <p:cNvSpPr>
            <a:spLocks noEditPoints="1"/>
          </p:cNvSpPr>
          <p:nvPr/>
        </p:nvSpPr>
        <p:spPr bwMode="auto">
          <a:xfrm>
            <a:off x="2897521" y="4107361"/>
            <a:ext cx="180783" cy="116132"/>
          </a:xfrm>
          <a:custGeom>
            <a:avLst/>
            <a:gdLst>
              <a:gd name="T0" fmla="*/ 5 w 58"/>
              <a:gd name="T1" fmla="*/ 40 h 45"/>
              <a:gd name="T2" fmla="*/ 23 w 58"/>
              <a:gd name="T3" fmla="*/ 40 h 45"/>
              <a:gd name="T4" fmla="*/ 23 w 58"/>
              <a:gd name="T5" fmla="*/ 5 h 45"/>
              <a:gd name="T6" fmla="*/ 5 w 58"/>
              <a:gd name="T7" fmla="*/ 5 h 45"/>
              <a:gd name="T8" fmla="*/ 5 w 58"/>
              <a:gd name="T9" fmla="*/ 40 h 45"/>
              <a:gd name="T10" fmla="*/ 0 w 58"/>
              <a:gd name="T11" fmla="*/ 0 h 45"/>
              <a:gd name="T12" fmla="*/ 28 w 58"/>
              <a:gd name="T13" fmla="*/ 0 h 45"/>
              <a:gd name="T14" fmla="*/ 28 w 58"/>
              <a:gd name="T15" fmla="*/ 45 h 45"/>
              <a:gd name="T16" fmla="*/ 0 w 58"/>
              <a:gd name="T17" fmla="*/ 45 h 45"/>
              <a:gd name="T18" fmla="*/ 0 w 58"/>
              <a:gd name="T19" fmla="*/ 0 h 45"/>
              <a:gd name="T20" fmla="*/ 53 w 58"/>
              <a:gd name="T21" fmla="*/ 5 h 45"/>
              <a:gd name="T22" fmla="*/ 35 w 58"/>
              <a:gd name="T23" fmla="*/ 5 h 45"/>
              <a:gd name="T24" fmla="*/ 35 w 58"/>
              <a:gd name="T25" fmla="*/ 40 h 45"/>
              <a:gd name="T26" fmla="*/ 53 w 58"/>
              <a:gd name="T27" fmla="*/ 40 h 45"/>
              <a:gd name="T28" fmla="*/ 53 w 58"/>
              <a:gd name="T29" fmla="*/ 5 h 45"/>
              <a:gd name="T30" fmla="*/ 30 w 58"/>
              <a:gd name="T31" fmla="*/ 45 h 45"/>
              <a:gd name="T32" fmla="*/ 30 w 58"/>
              <a:gd name="T33" fmla="*/ 0 h 45"/>
              <a:gd name="T34" fmla="*/ 58 w 58"/>
              <a:gd name="T35" fmla="*/ 0 h 45"/>
              <a:gd name="T36" fmla="*/ 58 w 58"/>
              <a:gd name="T37" fmla="*/ 45 h 45"/>
              <a:gd name="T38" fmla="*/ 30 w 58"/>
              <a:gd name="T3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8" h="45">
                <a:moveTo>
                  <a:pt x="5" y="40"/>
                </a:moveTo>
                <a:lnTo>
                  <a:pt x="23" y="40"/>
                </a:lnTo>
                <a:lnTo>
                  <a:pt x="23" y="5"/>
                </a:lnTo>
                <a:lnTo>
                  <a:pt x="5" y="5"/>
                </a:lnTo>
                <a:lnTo>
                  <a:pt x="5" y="40"/>
                </a:lnTo>
                <a:close/>
                <a:moveTo>
                  <a:pt x="0" y="0"/>
                </a:moveTo>
                <a:lnTo>
                  <a:pt x="28" y="0"/>
                </a:lnTo>
                <a:lnTo>
                  <a:pt x="28" y="45"/>
                </a:lnTo>
                <a:lnTo>
                  <a:pt x="0" y="45"/>
                </a:lnTo>
                <a:lnTo>
                  <a:pt x="0" y="0"/>
                </a:lnTo>
                <a:close/>
                <a:moveTo>
                  <a:pt x="53" y="5"/>
                </a:moveTo>
                <a:lnTo>
                  <a:pt x="35" y="5"/>
                </a:lnTo>
                <a:lnTo>
                  <a:pt x="35" y="40"/>
                </a:lnTo>
                <a:lnTo>
                  <a:pt x="53" y="40"/>
                </a:lnTo>
                <a:lnTo>
                  <a:pt x="53" y="5"/>
                </a:lnTo>
                <a:close/>
                <a:moveTo>
                  <a:pt x="30" y="45"/>
                </a:moveTo>
                <a:lnTo>
                  <a:pt x="30" y="0"/>
                </a:lnTo>
                <a:lnTo>
                  <a:pt x="58" y="0"/>
                </a:lnTo>
                <a:lnTo>
                  <a:pt x="58" y="45"/>
                </a:lnTo>
                <a:lnTo>
                  <a:pt x="3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1" name="Freeform 1019"/>
          <p:cNvSpPr>
            <a:spLocks noEditPoints="1"/>
          </p:cNvSpPr>
          <p:nvPr/>
        </p:nvSpPr>
        <p:spPr bwMode="auto">
          <a:xfrm>
            <a:off x="2639124" y="4107361"/>
            <a:ext cx="171434" cy="116132"/>
          </a:xfrm>
          <a:custGeom>
            <a:avLst/>
            <a:gdLst>
              <a:gd name="T0" fmla="*/ 50 w 55"/>
              <a:gd name="T1" fmla="*/ 5 h 45"/>
              <a:gd name="T2" fmla="*/ 5 w 55"/>
              <a:gd name="T3" fmla="*/ 5 h 45"/>
              <a:gd name="T4" fmla="*/ 5 w 55"/>
              <a:gd name="T5" fmla="*/ 40 h 45"/>
              <a:gd name="T6" fmla="*/ 50 w 55"/>
              <a:gd name="T7" fmla="*/ 40 h 45"/>
              <a:gd name="T8" fmla="*/ 50 w 55"/>
              <a:gd name="T9" fmla="*/ 5 h 45"/>
              <a:gd name="T10" fmla="*/ 0 w 55"/>
              <a:gd name="T11" fmla="*/ 45 h 45"/>
              <a:gd name="T12" fmla="*/ 0 w 55"/>
              <a:gd name="T13" fmla="*/ 0 h 45"/>
              <a:gd name="T14" fmla="*/ 55 w 55"/>
              <a:gd name="T15" fmla="*/ 0 h 45"/>
              <a:gd name="T16" fmla="*/ 55 w 55"/>
              <a:gd name="T17" fmla="*/ 45 h 45"/>
              <a:gd name="T18" fmla="*/ 0 w 55"/>
              <a:gd name="T1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5" h="45">
                <a:moveTo>
                  <a:pt x="50" y="5"/>
                </a:moveTo>
                <a:lnTo>
                  <a:pt x="5" y="5"/>
                </a:lnTo>
                <a:lnTo>
                  <a:pt x="5" y="40"/>
                </a:lnTo>
                <a:lnTo>
                  <a:pt x="50" y="40"/>
                </a:lnTo>
                <a:lnTo>
                  <a:pt x="50" y="5"/>
                </a:lnTo>
                <a:close/>
                <a:moveTo>
                  <a:pt x="0" y="45"/>
                </a:moveTo>
                <a:lnTo>
                  <a:pt x="0" y="0"/>
                </a:lnTo>
                <a:lnTo>
                  <a:pt x="55" y="0"/>
                </a:lnTo>
                <a:lnTo>
                  <a:pt x="55" y="45"/>
                </a:lnTo>
                <a:lnTo>
                  <a:pt x="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2" name="Freeform 1020"/>
          <p:cNvSpPr>
            <a:spLocks noEditPoints="1"/>
          </p:cNvSpPr>
          <p:nvPr/>
        </p:nvSpPr>
        <p:spPr bwMode="auto">
          <a:xfrm>
            <a:off x="2364039" y="4107361"/>
            <a:ext cx="171434" cy="116132"/>
          </a:xfrm>
          <a:custGeom>
            <a:avLst/>
            <a:gdLst>
              <a:gd name="T0" fmla="*/ 0 w 55"/>
              <a:gd name="T1" fmla="*/ 0 h 45"/>
              <a:gd name="T2" fmla="*/ 27 w 55"/>
              <a:gd name="T3" fmla="*/ 0 h 45"/>
              <a:gd name="T4" fmla="*/ 27 w 55"/>
              <a:gd name="T5" fmla="*/ 5 h 45"/>
              <a:gd name="T6" fmla="*/ 0 w 55"/>
              <a:gd name="T7" fmla="*/ 5 h 45"/>
              <a:gd name="T8" fmla="*/ 0 w 55"/>
              <a:gd name="T9" fmla="*/ 0 h 45"/>
              <a:gd name="T10" fmla="*/ 0 w 55"/>
              <a:gd name="T11" fmla="*/ 10 h 45"/>
              <a:gd name="T12" fmla="*/ 27 w 55"/>
              <a:gd name="T13" fmla="*/ 10 h 45"/>
              <a:gd name="T14" fmla="*/ 27 w 55"/>
              <a:gd name="T15" fmla="*/ 15 h 45"/>
              <a:gd name="T16" fmla="*/ 0 w 55"/>
              <a:gd name="T17" fmla="*/ 15 h 45"/>
              <a:gd name="T18" fmla="*/ 0 w 55"/>
              <a:gd name="T19" fmla="*/ 10 h 45"/>
              <a:gd name="T20" fmla="*/ 0 w 55"/>
              <a:gd name="T21" fmla="*/ 20 h 45"/>
              <a:gd name="T22" fmla="*/ 27 w 55"/>
              <a:gd name="T23" fmla="*/ 20 h 45"/>
              <a:gd name="T24" fmla="*/ 27 w 55"/>
              <a:gd name="T25" fmla="*/ 25 h 45"/>
              <a:gd name="T26" fmla="*/ 0 w 55"/>
              <a:gd name="T27" fmla="*/ 25 h 45"/>
              <a:gd name="T28" fmla="*/ 0 w 55"/>
              <a:gd name="T29" fmla="*/ 20 h 45"/>
              <a:gd name="T30" fmla="*/ 37 w 55"/>
              <a:gd name="T31" fmla="*/ 20 h 45"/>
              <a:gd name="T32" fmla="*/ 50 w 55"/>
              <a:gd name="T33" fmla="*/ 20 h 45"/>
              <a:gd name="T34" fmla="*/ 50 w 55"/>
              <a:gd name="T35" fmla="*/ 5 h 45"/>
              <a:gd name="T36" fmla="*/ 37 w 55"/>
              <a:gd name="T37" fmla="*/ 5 h 45"/>
              <a:gd name="T38" fmla="*/ 37 w 55"/>
              <a:gd name="T39" fmla="*/ 20 h 45"/>
              <a:gd name="T40" fmla="*/ 32 w 55"/>
              <a:gd name="T41" fmla="*/ 0 h 45"/>
              <a:gd name="T42" fmla="*/ 55 w 55"/>
              <a:gd name="T43" fmla="*/ 0 h 45"/>
              <a:gd name="T44" fmla="*/ 55 w 55"/>
              <a:gd name="T45" fmla="*/ 25 h 45"/>
              <a:gd name="T46" fmla="*/ 32 w 55"/>
              <a:gd name="T47" fmla="*/ 25 h 45"/>
              <a:gd name="T48" fmla="*/ 32 w 55"/>
              <a:gd name="T49" fmla="*/ 0 h 45"/>
              <a:gd name="T50" fmla="*/ 0 w 55"/>
              <a:gd name="T51" fmla="*/ 30 h 45"/>
              <a:gd name="T52" fmla="*/ 55 w 55"/>
              <a:gd name="T53" fmla="*/ 30 h 45"/>
              <a:gd name="T54" fmla="*/ 55 w 55"/>
              <a:gd name="T55" fmla="*/ 35 h 45"/>
              <a:gd name="T56" fmla="*/ 0 w 55"/>
              <a:gd name="T57" fmla="*/ 35 h 45"/>
              <a:gd name="T58" fmla="*/ 0 w 55"/>
              <a:gd name="T59" fmla="*/ 30 h 45"/>
              <a:gd name="T60" fmla="*/ 0 w 55"/>
              <a:gd name="T61" fmla="*/ 45 h 45"/>
              <a:gd name="T62" fmla="*/ 0 w 55"/>
              <a:gd name="T63" fmla="*/ 40 h 45"/>
              <a:gd name="T64" fmla="*/ 55 w 55"/>
              <a:gd name="T65" fmla="*/ 40 h 45"/>
              <a:gd name="T66" fmla="*/ 55 w 55"/>
              <a:gd name="T67" fmla="*/ 45 h 45"/>
              <a:gd name="T68" fmla="*/ 0 w 55"/>
              <a:gd name="T6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5" h="45">
                <a:moveTo>
                  <a:pt x="0" y="0"/>
                </a:moveTo>
                <a:lnTo>
                  <a:pt x="27" y="0"/>
                </a:lnTo>
                <a:lnTo>
                  <a:pt x="27" y="5"/>
                </a:lnTo>
                <a:lnTo>
                  <a:pt x="0" y="5"/>
                </a:lnTo>
                <a:lnTo>
                  <a:pt x="0" y="0"/>
                </a:lnTo>
                <a:close/>
                <a:moveTo>
                  <a:pt x="0" y="10"/>
                </a:moveTo>
                <a:lnTo>
                  <a:pt x="27" y="10"/>
                </a:lnTo>
                <a:lnTo>
                  <a:pt x="27" y="15"/>
                </a:lnTo>
                <a:lnTo>
                  <a:pt x="0" y="15"/>
                </a:lnTo>
                <a:lnTo>
                  <a:pt x="0" y="10"/>
                </a:lnTo>
                <a:close/>
                <a:moveTo>
                  <a:pt x="0" y="20"/>
                </a:moveTo>
                <a:lnTo>
                  <a:pt x="27" y="20"/>
                </a:lnTo>
                <a:lnTo>
                  <a:pt x="27" y="25"/>
                </a:lnTo>
                <a:lnTo>
                  <a:pt x="0" y="25"/>
                </a:lnTo>
                <a:lnTo>
                  <a:pt x="0" y="20"/>
                </a:lnTo>
                <a:close/>
                <a:moveTo>
                  <a:pt x="37" y="20"/>
                </a:moveTo>
                <a:lnTo>
                  <a:pt x="50" y="20"/>
                </a:lnTo>
                <a:lnTo>
                  <a:pt x="50" y="5"/>
                </a:lnTo>
                <a:lnTo>
                  <a:pt x="37" y="5"/>
                </a:lnTo>
                <a:lnTo>
                  <a:pt x="37" y="20"/>
                </a:lnTo>
                <a:close/>
                <a:moveTo>
                  <a:pt x="32" y="0"/>
                </a:moveTo>
                <a:lnTo>
                  <a:pt x="55" y="0"/>
                </a:lnTo>
                <a:lnTo>
                  <a:pt x="55" y="25"/>
                </a:lnTo>
                <a:lnTo>
                  <a:pt x="32" y="25"/>
                </a:lnTo>
                <a:lnTo>
                  <a:pt x="32" y="0"/>
                </a:lnTo>
                <a:close/>
                <a:moveTo>
                  <a:pt x="0" y="30"/>
                </a:moveTo>
                <a:lnTo>
                  <a:pt x="55" y="30"/>
                </a:lnTo>
                <a:lnTo>
                  <a:pt x="55" y="35"/>
                </a:lnTo>
                <a:lnTo>
                  <a:pt x="0" y="35"/>
                </a:lnTo>
                <a:lnTo>
                  <a:pt x="0" y="30"/>
                </a:lnTo>
                <a:close/>
                <a:moveTo>
                  <a:pt x="0" y="45"/>
                </a:moveTo>
                <a:lnTo>
                  <a:pt x="0" y="40"/>
                </a:lnTo>
                <a:lnTo>
                  <a:pt x="55" y="40"/>
                </a:lnTo>
                <a:lnTo>
                  <a:pt x="55" y="45"/>
                </a:lnTo>
                <a:lnTo>
                  <a:pt x="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3" name="Freeform 1021"/>
          <p:cNvSpPr>
            <a:spLocks noEditPoints="1"/>
          </p:cNvSpPr>
          <p:nvPr/>
        </p:nvSpPr>
        <p:spPr bwMode="auto">
          <a:xfrm>
            <a:off x="10328666" y="3404901"/>
            <a:ext cx="171434" cy="116132"/>
          </a:xfrm>
          <a:custGeom>
            <a:avLst/>
            <a:gdLst>
              <a:gd name="T0" fmla="*/ 0 w 55"/>
              <a:gd name="T1" fmla="*/ 0 h 45"/>
              <a:gd name="T2" fmla="*/ 55 w 55"/>
              <a:gd name="T3" fmla="*/ 0 h 45"/>
              <a:gd name="T4" fmla="*/ 55 w 55"/>
              <a:gd name="T5" fmla="*/ 5 h 45"/>
              <a:gd name="T6" fmla="*/ 0 w 55"/>
              <a:gd name="T7" fmla="*/ 5 h 45"/>
              <a:gd name="T8" fmla="*/ 0 w 55"/>
              <a:gd name="T9" fmla="*/ 0 h 45"/>
              <a:gd name="T10" fmla="*/ 0 w 55"/>
              <a:gd name="T11" fmla="*/ 10 h 45"/>
              <a:gd name="T12" fmla="*/ 55 w 55"/>
              <a:gd name="T13" fmla="*/ 10 h 45"/>
              <a:gd name="T14" fmla="*/ 55 w 55"/>
              <a:gd name="T15" fmla="*/ 15 h 45"/>
              <a:gd name="T16" fmla="*/ 0 w 55"/>
              <a:gd name="T17" fmla="*/ 15 h 45"/>
              <a:gd name="T18" fmla="*/ 0 w 55"/>
              <a:gd name="T19" fmla="*/ 10 h 45"/>
              <a:gd name="T20" fmla="*/ 0 w 55"/>
              <a:gd name="T21" fmla="*/ 20 h 45"/>
              <a:gd name="T22" fmla="*/ 55 w 55"/>
              <a:gd name="T23" fmla="*/ 20 h 45"/>
              <a:gd name="T24" fmla="*/ 55 w 55"/>
              <a:gd name="T25" fmla="*/ 25 h 45"/>
              <a:gd name="T26" fmla="*/ 0 w 55"/>
              <a:gd name="T27" fmla="*/ 25 h 45"/>
              <a:gd name="T28" fmla="*/ 0 w 55"/>
              <a:gd name="T29" fmla="*/ 20 h 45"/>
              <a:gd name="T30" fmla="*/ 0 w 55"/>
              <a:gd name="T31" fmla="*/ 30 h 45"/>
              <a:gd name="T32" fmla="*/ 55 w 55"/>
              <a:gd name="T33" fmla="*/ 30 h 45"/>
              <a:gd name="T34" fmla="*/ 55 w 55"/>
              <a:gd name="T35" fmla="*/ 35 h 45"/>
              <a:gd name="T36" fmla="*/ 0 w 55"/>
              <a:gd name="T37" fmla="*/ 35 h 45"/>
              <a:gd name="T38" fmla="*/ 0 w 55"/>
              <a:gd name="T39" fmla="*/ 30 h 45"/>
              <a:gd name="T40" fmla="*/ 0 w 55"/>
              <a:gd name="T41" fmla="*/ 45 h 45"/>
              <a:gd name="T42" fmla="*/ 0 w 55"/>
              <a:gd name="T43" fmla="*/ 40 h 45"/>
              <a:gd name="T44" fmla="*/ 55 w 55"/>
              <a:gd name="T45" fmla="*/ 40 h 45"/>
              <a:gd name="T46" fmla="*/ 55 w 55"/>
              <a:gd name="T47" fmla="*/ 45 h 45"/>
              <a:gd name="T48" fmla="*/ 0 w 55"/>
              <a:gd name="T4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5" h="45">
                <a:moveTo>
                  <a:pt x="0" y="0"/>
                </a:moveTo>
                <a:lnTo>
                  <a:pt x="55" y="0"/>
                </a:lnTo>
                <a:lnTo>
                  <a:pt x="55" y="5"/>
                </a:lnTo>
                <a:lnTo>
                  <a:pt x="0" y="5"/>
                </a:lnTo>
                <a:lnTo>
                  <a:pt x="0" y="0"/>
                </a:lnTo>
                <a:close/>
                <a:moveTo>
                  <a:pt x="0" y="10"/>
                </a:moveTo>
                <a:lnTo>
                  <a:pt x="55" y="10"/>
                </a:lnTo>
                <a:lnTo>
                  <a:pt x="55" y="15"/>
                </a:lnTo>
                <a:lnTo>
                  <a:pt x="0" y="15"/>
                </a:lnTo>
                <a:lnTo>
                  <a:pt x="0" y="10"/>
                </a:lnTo>
                <a:close/>
                <a:moveTo>
                  <a:pt x="0" y="20"/>
                </a:moveTo>
                <a:lnTo>
                  <a:pt x="55" y="20"/>
                </a:lnTo>
                <a:lnTo>
                  <a:pt x="55" y="25"/>
                </a:lnTo>
                <a:lnTo>
                  <a:pt x="0" y="25"/>
                </a:lnTo>
                <a:lnTo>
                  <a:pt x="0" y="20"/>
                </a:lnTo>
                <a:close/>
                <a:moveTo>
                  <a:pt x="0" y="30"/>
                </a:moveTo>
                <a:lnTo>
                  <a:pt x="55" y="30"/>
                </a:lnTo>
                <a:lnTo>
                  <a:pt x="55" y="35"/>
                </a:lnTo>
                <a:lnTo>
                  <a:pt x="0" y="35"/>
                </a:lnTo>
                <a:lnTo>
                  <a:pt x="0" y="30"/>
                </a:lnTo>
                <a:close/>
                <a:moveTo>
                  <a:pt x="0" y="45"/>
                </a:moveTo>
                <a:lnTo>
                  <a:pt x="0" y="40"/>
                </a:lnTo>
                <a:lnTo>
                  <a:pt x="55" y="40"/>
                </a:lnTo>
                <a:lnTo>
                  <a:pt x="55" y="45"/>
                </a:lnTo>
                <a:lnTo>
                  <a:pt x="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4" name="Freeform 1022"/>
          <p:cNvSpPr>
            <a:spLocks noEditPoints="1"/>
          </p:cNvSpPr>
          <p:nvPr/>
        </p:nvSpPr>
        <p:spPr bwMode="auto">
          <a:xfrm>
            <a:off x="10035795" y="3404901"/>
            <a:ext cx="171434" cy="116132"/>
          </a:xfrm>
          <a:custGeom>
            <a:avLst/>
            <a:gdLst>
              <a:gd name="T0" fmla="*/ 10 w 55"/>
              <a:gd name="T1" fmla="*/ 0 h 45"/>
              <a:gd name="T2" fmla="*/ 55 w 55"/>
              <a:gd name="T3" fmla="*/ 0 h 45"/>
              <a:gd name="T4" fmla="*/ 55 w 55"/>
              <a:gd name="T5" fmla="*/ 5 h 45"/>
              <a:gd name="T6" fmla="*/ 10 w 55"/>
              <a:gd name="T7" fmla="*/ 5 h 45"/>
              <a:gd name="T8" fmla="*/ 10 w 55"/>
              <a:gd name="T9" fmla="*/ 0 h 45"/>
              <a:gd name="T10" fmla="*/ 2 w 55"/>
              <a:gd name="T11" fmla="*/ 10 h 45"/>
              <a:gd name="T12" fmla="*/ 55 w 55"/>
              <a:gd name="T13" fmla="*/ 10 h 45"/>
              <a:gd name="T14" fmla="*/ 55 w 55"/>
              <a:gd name="T15" fmla="*/ 15 h 45"/>
              <a:gd name="T16" fmla="*/ 2 w 55"/>
              <a:gd name="T17" fmla="*/ 15 h 45"/>
              <a:gd name="T18" fmla="*/ 2 w 55"/>
              <a:gd name="T19" fmla="*/ 10 h 45"/>
              <a:gd name="T20" fmla="*/ 0 w 55"/>
              <a:gd name="T21" fmla="*/ 20 h 45"/>
              <a:gd name="T22" fmla="*/ 55 w 55"/>
              <a:gd name="T23" fmla="*/ 20 h 45"/>
              <a:gd name="T24" fmla="*/ 55 w 55"/>
              <a:gd name="T25" fmla="*/ 25 h 45"/>
              <a:gd name="T26" fmla="*/ 0 w 55"/>
              <a:gd name="T27" fmla="*/ 25 h 45"/>
              <a:gd name="T28" fmla="*/ 0 w 55"/>
              <a:gd name="T29" fmla="*/ 20 h 45"/>
              <a:gd name="T30" fmla="*/ 15 w 55"/>
              <a:gd name="T31" fmla="*/ 30 h 45"/>
              <a:gd name="T32" fmla="*/ 55 w 55"/>
              <a:gd name="T33" fmla="*/ 30 h 45"/>
              <a:gd name="T34" fmla="*/ 55 w 55"/>
              <a:gd name="T35" fmla="*/ 35 h 45"/>
              <a:gd name="T36" fmla="*/ 15 w 55"/>
              <a:gd name="T37" fmla="*/ 35 h 45"/>
              <a:gd name="T38" fmla="*/ 15 w 55"/>
              <a:gd name="T39" fmla="*/ 30 h 45"/>
              <a:gd name="T40" fmla="*/ 5 w 55"/>
              <a:gd name="T41" fmla="*/ 45 h 45"/>
              <a:gd name="T42" fmla="*/ 5 w 55"/>
              <a:gd name="T43" fmla="*/ 40 h 45"/>
              <a:gd name="T44" fmla="*/ 55 w 55"/>
              <a:gd name="T45" fmla="*/ 40 h 45"/>
              <a:gd name="T46" fmla="*/ 55 w 55"/>
              <a:gd name="T47" fmla="*/ 45 h 45"/>
              <a:gd name="T48" fmla="*/ 5 w 55"/>
              <a:gd name="T4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5" h="45">
                <a:moveTo>
                  <a:pt x="10" y="0"/>
                </a:moveTo>
                <a:lnTo>
                  <a:pt x="55" y="0"/>
                </a:lnTo>
                <a:lnTo>
                  <a:pt x="55" y="5"/>
                </a:lnTo>
                <a:lnTo>
                  <a:pt x="10" y="5"/>
                </a:lnTo>
                <a:lnTo>
                  <a:pt x="10" y="0"/>
                </a:lnTo>
                <a:close/>
                <a:moveTo>
                  <a:pt x="2" y="10"/>
                </a:moveTo>
                <a:lnTo>
                  <a:pt x="55" y="10"/>
                </a:lnTo>
                <a:lnTo>
                  <a:pt x="55" y="15"/>
                </a:lnTo>
                <a:lnTo>
                  <a:pt x="2" y="15"/>
                </a:lnTo>
                <a:lnTo>
                  <a:pt x="2" y="10"/>
                </a:lnTo>
                <a:close/>
                <a:moveTo>
                  <a:pt x="0" y="20"/>
                </a:moveTo>
                <a:lnTo>
                  <a:pt x="55" y="20"/>
                </a:lnTo>
                <a:lnTo>
                  <a:pt x="55" y="25"/>
                </a:lnTo>
                <a:lnTo>
                  <a:pt x="0" y="25"/>
                </a:lnTo>
                <a:lnTo>
                  <a:pt x="0" y="20"/>
                </a:lnTo>
                <a:close/>
                <a:moveTo>
                  <a:pt x="15" y="30"/>
                </a:moveTo>
                <a:lnTo>
                  <a:pt x="55" y="30"/>
                </a:lnTo>
                <a:lnTo>
                  <a:pt x="55" y="35"/>
                </a:lnTo>
                <a:lnTo>
                  <a:pt x="15" y="35"/>
                </a:lnTo>
                <a:lnTo>
                  <a:pt x="15" y="30"/>
                </a:lnTo>
                <a:close/>
                <a:moveTo>
                  <a:pt x="5" y="45"/>
                </a:moveTo>
                <a:lnTo>
                  <a:pt x="5" y="40"/>
                </a:lnTo>
                <a:lnTo>
                  <a:pt x="55" y="40"/>
                </a:lnTo>
                <a:lnTo>
                  <a:pt x="55" y="45"/>
                </a:lnTo>
                <a:lnTo>
                  <a:pt x="5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5" name="Freeform 1023"/>
          <p:cNvSpPr>
            <a:spLocks noEditPoints="1"/>
          </p:cNvSpPr>
          <p:nvPr/>
        </p:nvSpPr>
        <p:spPr bwMode="auto">
          <a:xfrm>
            <a:off x="9405194" y="3792903"/>
            <a:ext cx="171434" cy="116132"/>
          </a:xfrm>
          <a:custGeom>
            <a:avLst/>
            <a:gdLst>
              <a:gd name="T0" fmla="*/ 52 w 55"/>
              <a:gd name="T1" fmla="*/ 45 h 45"/>
              <a:gd name="T2" fmla="*/ 2 w 55"/>
              <a:gd name="T3" fmla="*/ 45 h 45"/>
              <a:gd name="T4" fmla="*/ 2 w 55"/>
              <a:gd name="T5" fmla="*/ 40 h 45"/>
              <a:gd name="T6" fmla="*/ 52 w 55"/>
              <a:gd name="T7" fmla="*/ 40 h 45"/>
              <a:gd name="T8" fmla="*/ 52 w 55"/>
              <a:gd name="T9" fmla="*/ 45 h 45"/>
              <a:gd name="T10" fmla="*/ 47 w 55"/>
              <a:gd name="T11" fmla="*/ 30 h 45"/>
              <a:gd name="T12" fmla="*/ 47 w 55"/>
              <a:gd name="T13" fmla="*/ 35 h 45"/>
              <a:gd name="T14" fmla="*/ 7 w 55"/>
              <a:gd name="T15" fmla="*/ 35 h 45"/>
              <a:gd name="T16" fmla="*/ 7 w 55"/>
              <a:gd name="T17" fmla="*/ 30 h 45"/>
              <a:gd name="T18" fmla="*/ 47 w 55"/>
              <a:gd name="T19" fmla="*/ 30 h 45"/>
              <a:gd name="T20" fmla="*/ 5 w 55"/>
              <a:gd name="T21" fmla="*/ 0 h 45"/>
              <a:gd name="T22" fmla="*/ 50 w 55"/>
              <a:gd name="T23" fmla="*/ 0 h 45"/>
              <a:gd name="T24" fmla="*/ 50 w 55"/>
              <a:gd name="T25" fmla="*/ 5 h 45"/>
              <a:gd name="T26" fmla="*/ 5 w 55"/>
              <a:gd name="T27" fmla="*/ 5 h 45"/>
              <a:gd name="T28" fmla="*/ 5 w 55"/>
              <a:gd name="T29" fmla="*/ 0 h 45"/>
              <a:gd name="T30" fmla="*/ 2 w 55"/>
              <a:gd name="T31" fmla="*/ 10 h 45"/>
              <a:gd name="T32" fmla="*/ 52 w 55"/>
              <a:gd name="T33" fmla="*/ 10 h 45"/>
              <a:gd name="T34" fmla="*/ 52 w 55"/>
              <a:gd name="T35" fmla="*/ 15 h 45"/>
              <a:gd name="T36" fmla="*/ 2 w 55"/>
              <a:gd name="T37" fmla="*/ 15 h 45"/>
              <a:gd name="T38" fmla="*/ 2 w 55"/>
              <a:gd name="T39" fmla="*/ 10 h 45"/>
              <a:gd name="T40" fmla="*/ 0 w 55"/>
              <a:gd name="T41" fmla="*/ 25 h 45"/>
              <a:gd name="T42" fmla="*/ 0 w 55"/>
              <a:gd name="T43" fmla="*/ 20 h 45"/>
              <a:gd name="T44" fmla="*/ 55 w 55"/>
              <a:gd name="T45" fmla="*/ 20 h 45"/>
              <a:gd name="T46" fmla="*/ 55 w 55"/>
              <a:gd name="T47" fmla="*/ 25 h 45"/>
              <a:gd name="T48" fmla="*/ 0 w 55"/>
              <a:gd name="T49" fmla="*/ 2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5" h="45">
                <a:moveTo>
                  <a:pt x="52" y="45"/>
                </a:moveTo>
                <a:lnTo>
                  <a:pt x="2" y="45"/>
                </a:lnTo>
                <a:lnTo>
                  <a:pt x="2" y="40"/>
                </a:lnTo>
                <a:lnTo>
                  <a:pt x="52" y="40"/>
                </a:lnTo>
                <a:lnTo>
                  <a:pt x="52" y="45"/>
                </a:lnTo>
                <a:close/>
                <a:moveTo>
                  <a:pt x="47" y="30"/>
                </a:moveTo>
                <a:lnTo>
                  <a:pt x="47" y="35"/>
                </a:lnTo>
                <a:lnTo>
                  <a:pt x="7" y="35"/>
                </a:lnTo>
                <a:lnTo>
                  <a:pt x="7" y="30"/>
                </a:lnTo>
                <a:lnTo>
                  <a:pt x="47" y="30"/>
                </a:lnTo>
                <a:close/>
                <a:moveTo>
                  <a:pt x="5" y="0"/>
                </a:moveTo>
                <a:lnTo>
                  <a:pt x="50" y="0"/>
                </a:lnTo>
                <a:lnTo>
                  <a:pt x="50" y="5"/>
                </a:lnTo>
                <a:lnTo>
                  <a:pt x="5" y="5"/>
                </a:lnTo>
                <a:lnTo>
                  <a:pt x="5" y="0"/>
                </a:lnTo>
                <a:close/>
                <a:moveTo>
                  <a:pt x="2" y="10"/>
                </a:moveTo>
                <a:lnTo>
                  <a:pt x="52" y="10"/>
                </a:lnTo>
                <a:lnTo>
                  <a:pt x="52" y="15"/>
                </a:lnTo>
                <a:lnTo>
                  <a:pt x="2" y="15"/>
                </a:lnTo>
                <a:lnTo>
                  <a:pt x="2" y="10"/>
                </a:lnTo>
                <a:close/>
                <a:moveTo>
                  <a:pt x="0" y="25"/>
                </a:moveTo>
                <a:lnTo>
                  <a:pt x="0" y="20"/>
                </a:lnTo>
                <a:lnTo>
                  <a:pt x="55" y="20"/>
                </a:lnTo>
                <a:lnTo>
                  <a:pt x="55" y="25"/>
                </a:lnTo>
                <a:lnTo>
                  <a:pt x="0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6" name="Freeform 1024"/>
          <p:cNvSpPr>
            <a:spLocks noEditPoints="1"/>
          </p:cNvSpPr>
          <p:nvPr/>
        </p:nvSpPr>
        <p:spPr bwMode="auto">
          <a:xfrm>
            <a:off x="9107822" y="3792903"/>
            <a:ext cx="171434" cy="116132"/>
          </a:xfrm>
          <a:custGeom>
            <a:avLst/>
            <a:gdLst>
              <a:gd name="T0" fmla="*/ 45 w 55"/>
              <a:gd name="T1" fmla="*/ 45 h 45"/>
              <a:gd name="T2" fmla="*/ 0 w 55"/>
              <a:gd name="T3" fmla="*/ 45 h 45"/>
              <a:gd name="T4" fmla="*/ 0 w 55"/>
              <a:gd name="T5" fmla="*/ 40 h 45"/>
              <a:gd name="T6" fmla="*/ 45 w 55"/>
              <a:gd name="T7" fmla="*/ 40 h 45"/>
              <a:gd name="T8" fmla="*/ 45 w 55"/>
              <a:gd name="T9" fmla="*/ 45 h 45"/>
              <a:gd name="T10" fmla="*/ 52 w 55"/>
              <a:gd name="T11" fmla="*/ 35 h 45"/>
              <a:gd name="T12" fmla="*/ 0 w 55"/>
              <a:gd name="T13" fmla="*/ 35 h 45"/>
              <a:gd name="T14" fmla="*/ 0 w 55"/>
              <a:gd name="T15" fmla="*/ 30 h 45"/>
              <a:gd name="T16" fmla="*/ 52 w 55"/>
              <a:gd name="T17" fmla="*/ 30 h 45"/>
              <a:gd name="T18" fmla="*/ 52 w 55"/>
              <a:gd name="T19" fmla="*/ 35 h 45"/>
              <a:gd name="T20" fmla="*/ 40 w 55"/>
              <a:gd name="T21" fmla="*/ 15 h 45"/>
              <a:gd name="T22" fmla="*/ 0 w 55"/>
              <a:gd name="T23" fmla="*/ 15 h 45"/>
              <a:gd name="T24" fmla="*/ 0 w 55"/>
              <a:gd name="T25" fmla="*/ 10 h 45"/>
              <a:gd name="T26" fmla="*/ 40 w 55"/>
              <a:gd name="T27" fmla="*/ 10 h 45"/>
              <a:gd name="T28" fmla="*/ 40 w 55"/>
              <a:gd name="T29" fmla="*/ 15 h 45"/>
              <a:gd name="T30" fmla="*/ 0 w 55"/>
              <a:gd name="T31" fmla="*/ 0 h 45"/>
              <a:gd name="T32" fmla="*/ 50 w 55"/>
              <a:gd name="T33" fmla="*/ 0 h 45"/>
              <a:gd name="T34" fmla="*/ 50 w 55"/>
              <a:gd name="T35" fmla="*/ 5 h 45"/>
              <a:gd name="T36" fmla="*/ 0 w 55"/>
              <a:gd name="T37" fmla="*/ 5 h 45"/>
              <a:gd name="T38" fmla="*/ 0 w 55"/>
              <a:gd name="T39" fmla="*/ 0 h 45"/>
              <a:gd name="T40" fmla="*/ 0 w 55"/>
              <a:gd name="T41" fmla="*/ 25 h 45"/>
              <a:gd name="T42" fmla="*/ 0 w 55"/>
              <a:gd name="T43" fmla="*/ 20 h 45"/>
              <a:gd name="T44" fmla="*/ 55 w 55"/>
              <a:gd name="T45" fmla="*/ 20 h 45"/>
              <a:gd name="T46" fmla="*/ 55 w 55"/>
              <a:gd name="T47" fmla="*/ 25 h 45"/>
              <a:gd name="T48" fmla="*/ 0 w 55"/>
              <a:gd name="T49" fmla="*/ 2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5" h="45">
                <a:moveTo>
                  <a:pt x="45" y="45"/>
                </a:moveTo>
                <a:lnTo>
                  <a:pt x="0" y="45"/>
                </a:lnTo>
                <a:lnTo>
                  <a:pt x="0" y="40"/>
                </a:lnTo>
                <a:lnTo>
                  <a:pt x="45" y="40"/>
                </a:lnTo>
                <a:lnTo>
                  <a:pt x="45" y="45"/>
                </a:lnTo>
                <a:close/>
                <a:moveTo>
                  <a:pt x="52" y="35"/>
                </a:moveTo>
                <a:lnTo>
                  <a:pt x="0" y="35"/>
                </a:lnTo>
                <a:lnTo>
                  <a:pt x="0" y="30"/>
                </a:lnTo>
                <a:lnTo>
                  <a:pt x="52" y="30"/>
                </a:lnTo>
                <a:lnTo>
                  <a:pt x="52" y="35"/>
                </a:lnTo>
                <a:close/>
                <a:moveTo>
                  <a:pt x="40" y="15"/>
                </a:moveTo>
                <a:lnTo>
                  <a:pt x="0" y="15"/>
                </a:lnTo>
                <a:lnTo>
                  <a:pt x="0" y="10"/>
                </a:lnTo>
                <a:lnTo>
                  <a:pt x="40" y="10"/>
                </a:lnTo>
                <a:lnTo>
                  <a:pt x="40" y="15"/>
                </a:lnTo>
                <a:close/>
                <a:moveTo>
                  <a:pt x="0" y="0"/>
                </a:moveTo>
                <a:lnTo>
                  <a:pt x="50" y="0"/>
                </a:lnTo>
                <a:lnTo>
                  <a:pt x="50" y="5"/>
                </a:lnTo>
                <a:lnTo>
                  <a:pt x="0" y="5"/>
                </a:lnTo>
                <a:lnTo>
                  <a:pt x="0" y="0"/>
                </a:lnTo>
                <a:close/>
                <a:moveTo>
                  <a:pt x="0" y="25"/>
                </a:moveTo>
                <a:lnTo>
                  <a:pt x="0" y="20"/>
                </a:lnTo>
                <a:lnTo>
                  <a:pt x="55" y="20"/>
                </a:lnTo>
                <a:lnTo>
                  <a:pt x="55" y="25"/>
                </a:lnTo>
                <a:lnTo>
                  <a:pt x="0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7" name="Freeform 1025"/>
          <p:cNvSpPr>
            <a:spLocks/>
          </p:cNvSpPr>
          <p:nvPr/>
        </p:nvSpPr>
        <p:spPr bwMode="auto">
          <a:xfrm>
            <a:off x="8820095" y="3772259"/>
            <a:ext cx="155848" cy="157423"/>
          </a:xfrm>
          <a:custGeom>
            <a:avLst/>
            <a:gdLst>
              <a:gd name="T0" fmla="*/ 0 w 80"/>
              <a:gd name="T1" fmla="*/ 0 h 96"/>
              <a:gd name="T2" fmla="*/ 80 w 80"/>
              <a:gd name="T3" fmla="*/ 0 h 96"/>
              <a:gd name="T4" fmla="*/ 80 w 80"/>
              <a:gd name="T5" fmla="*/ 28 h 96"/>
              <a:gd name="T6" fmla="*/ 73 w 80"/>
              <a:gd name="T7" fmla="*/ 28 h 96"/>
              <a:gd name="T8" fmla="*/ 70 w 80"/>
              <a:gd name="T9" fmla="*/ 13 h 96"/>
              <a:gd name="T10" fmla="*/ 53 w 80"/>
              <a:gd name="T11" fmla="*/ 8 h 96"/>
              <a:gd name="T12" fmla="*/ 48 w 80"/>
              <a:gd name="T13" fmla="*/ 8 h 96"/>
              <a:gd name="T14" fmla="*/ 48 w 80"/>
              <a:gd name="T15" fmla="*/ 83 h 96"/>
              <a:gd name="T16" fmla="*/ 50 w 80"/>
              <a:gd name="T17" fmla="*/ 91 h 96"/>
              <a:gd name="T18" fmla="*/ 60 w 80"/>
              <a:gd name="T19" fmla="*/ 93 h 96"/>
              <a:gd name="T20" fmla="*/ 60 w 80"/>
              <a:gd name="T21" fmla="*/ 96 h 96"/>
              <a:gd name="T22" fmla="*/ 20 w 80"/>
              <a:gd name="T23" fmla="*/ 96 h 96"/>
              <a:gd name="T24" fmla="*/ 20 w 80"/>
              <a:gd name="T25" fmla="*/ 93 h 96"/>
              <a:gd name="T26" fmla="*/ 30 w 80"/>
              <a:gd name="T27" fmla="*/ 90 h 96"/>
              <a:gd name="T28" fmla="*/ 32 w 80"/>
              <a:gd name="T29" fmla="*/ 82 h 96"/>
              <a:gd name="T30" fmla="*/ 32 w 80"/>
              <a:gd name="T31" fmla="*/ 8 h 96"/>
              <a:gd name="T32" fmla="*/ 25 w 80"/>
              <a:gd name="T33" fmla="*/ 8 h 96"/>
              <a:gd name="T34" fmla="*/ 10 w 80"/>
              <a:gd name="T35" fmla="*/ 13 h 96"/>
              <a:gd name="T36" fmla="*/ 7 w 80"/>
              <a:gd name="T37" fmla="*/ 28 h 96"/>
              <a:gd name="T38" fmla="*/ 0 w 80"/>
              <a:gd name="T39" fmla="*/ 28 h 96"/>
              <a:gd name="T40" fmla="*/ 0 w 80"/>
              <a:gd name="T41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0" h="96">
                <a:moveTo>
                  <a:pt x="0" y="0"/>
                </a:moveTo>
                <a:cubicBezTo>
                  <a:pt x="80" y="0"/>
                  <a:pt x="80" y="0"/>
                  <a:pt x="80" y="0"/>
                </a:cubicBezTo>
                <a:cubicBezTo>
                  <a:pt x="80" y="28"/>
                  <a:pt x="80" y="28"/>
                  <a:pt x="80" y="28"/>
                </a:cubicBezTo>
                <a:cubicBezTo>
                  <a:pt x="73" y="28"/>
                  <a:pt x="73" y="28"/>
                  <a:pt x="73" y="28"/>
                </a:cubicBezTo>
                <a:cubicBezTo>
                  <a:pt x="72" y="20"/>
                  <a:pt x="73" y="16"/>
                  <a:pt x="70" y="13"/>
                </a:cubicBezTo>
                <a:cubicBezTo>
                  <a:pt x="68" y="11"/>
                  <a:pt x="61" y="8"/>
                  <a:pt x="53" y="8"/>
                </a:cubicBezTo>
                <a:cubicBezTo>
                  <a:pt x="48" y="8"/>
                  <a:pt x="48" y="8"/>
                  <a:pt x="48" y="8"/>
                </a:cubicBezTo>
                <a:cubicBezTo>
                  <a:pt x="48" y="83"/>
                  <a:pt x="48" y="83"/>
                  <a:pt x="48" y="83"/>
                </a:cubicBezTo>
                <a:cubicBezTo>
                  <a:pt x="48" y="89"/>
                  <a:pt x="49" y="89"/>
                  <a:pt x="50" y="91"/>
                </a:cubicBezTo>
                <a:cubicBezTo>
                  <a:pt x="52" y="92"/>
                  <a:pt x="54" y="93"/>
                  <a:pt x="60" y="93"/>
                </a:cubicBezTo>
                <a:cubicBezTo>
                  <a:pt x="60" y="96"/>
                  <a:pt x="60" y="96"/>
                  <a:pt x="60" y="96"/>
                </a:cubicBezTo>
                <a:cubicBezTo>
                  <a:pt x="20" y="96"/>
                  <a:pt x="20" y="96"/>
                  <a:pt x="20" y="96"/>
                </a:cubicBezTo>
                <a:cubicBezTo>
                  <a:pt x="20" y="93"/>
                  <a:pt x="20" y="93"/>
                  <a:pt x="20" y="93"/>
                </a:cubicBezTo>
                <a:cubicBezTo>
                  <a:pt x="26" y="93"/>
                  <a:pt x="28" y="92"/>
                  <a:pt x="30" y="90"/>
                </a:cubicBezTo>
                <a:cubicBezTo>
                  <a:pt x="31" y="89"/>
                  <a:pt x="32" y="88"/>
                  <a:pt x="32" y="82"/>
                </a:cubicBezTo>
                <a:cubicBezTo>
                  <a:pt x="32" y="8"/>
                  <a:pt x="32" y="8"/>
                  <a:pt x="32" y="8"/>
                </a:cubicBezTo>
                <a:cubicBezTo>
                  <a:pt x="25" y="8"/>
                  <a:pt x="25" y="8"/>
                  <a:pt x="25" y="8"/>
                </a:cubicBezTo>
                <a:cubicBezTo>
                  <a:pt x="18" y="8"/>
                  <a:pt x="12" y="11"/>
                  <a:pt x="10" y="13"/>
                </a:cubicBezTo>
                <a:cubicBezTo>
                  <a:pt x="7" y="15"/>
                  <a:pt x="8" y="20"/>
                  <a:pt x="7" y="28"/>
                </a:cubicBezTo>
                <a:cubicBezTo>
                  <a:pt x="0" y="28"/>
                  <a:pt x="0" y="28"/>
                  <a:pt x="0" y="2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8" name="Freeform 1026"/>
          <p:cNvSpPr>
            <a:spLocks noEditPoints="1"/>
          </p:cNvSpPr>
          <p:nvPr/>
        </p:nvSpPr>
        <p:spPr bwMode="auto">
          <a:xfrm>
            <a:off x="8435450" y="3767097"/>
            <a:ext cx="202604" cy="167745"/>
          </a:xfrm>
          <a:custGeom>
            <a:avLst/>
            <a:gdLst>
              <a:gd name="T0" fmla="*/ 96 w 104"/>
              <a:gd name="T1" fmla="*/ 88 h 104"/>
              <a:gd name="T2" fmla="*/ 92 w 104"/>
              <a:gd name="T3" fmla="*/ 92 h 104"/>
              <a:gd name="T4" fmla="*/ 83 w 104"/>
              <a:gd name="T5" fmla="*/ 83 h 104"/>
              <a:gd name="T6" fmla="*/ 87 w 104"/>
              <a:gd name="T7" fmla="*/ 79 h 104"/>
              <a:gd name="T8" fmla="*/ 96 w 104"/>
              <a:gd name="T9" fmla="*/ 88 h 104"/>
              <a:gd name="T10" fmla="*/ 56 w 104"/>
              <a:gd name="T11" fmla="*/ 104 h 104"/>
              <a:gd name="T12" fmla="*/ 48 w 104"/>
              <a:gd name="T13" fmla="*/ 104 h 104"/>
              <a:gd name="T14" fmla="*/ 48 w 104"/>
              <a:gd name="T15" fmla="*/ 92 h 104"/>
              <a:gd name="T16" fmla="*/ 56 w 104"/>
              <a:gd name="T17" fmla="*/ 92 h 104"/>
              <a:gd name="T18" fmla="*/ 56 w 104"/>
              <a:gd name="T19" fmla="*/ 104 h 104"/>
              <a:gd name="T20" fmla="*/ 21 w 104"/>
              <a:gd name="T21" fmla="*/ 83 h 104"/>
              <a:gd name="T22" fmla="*/ 12 w 104"/>
              <a:gd name="T23" fmla="*/ 92 h 104"/>
              <a:gd name="T24" fmla="*/ 8 w 104"/>
              <a:gd name="T25" fmla="*/ 88 h 104"/>
              <a:gd name="T26" fmla="*/ 17 w 104"/>
              <a:gd name="T27" fmla="*/ 79 h 104"/>
              <a:gd name="T28" fmla="*/ 21 w 104"/>
              <a:gd name="T29" fmla="*/ 83 h 104"/>
              <a:gd name="T30" fmla="*/ 12 w 104"/>
              <a:gd name="T31" fmla="*/ 56 h 104"/>
              <a:gd name="T32" fmla="*/ 0 w 104"/>
              <a:gd name="T33" fmla="*/ 56 h 104"/>
              <a:gd name="T34" fmla="*/ 0 w 104"/>
              <a:gd name="T35" fmla="*/ 48 h 104"/>
              <a:gd name="T36" fmla="*/ 12 w 104"/>
              <a:gd name="T37" fmla="*/ 48 h 104"/>
              <a:gd name="T38" fmla="*/ 12 w 104"/>
              <a:gd name="T39" fmla="*/ 56 h 104"/>
              <a:gd name="T40" fmla="*/ 12 w 104"/>
              <a:gd name="T41" fmla="*/ 17 h 104"/>
              <a:gd name="T42" fmla="*/ 17 w 104"/>
              <a:gd name="T43" fmla="*/ 12 h 104"/>
              <a:gd name="T44" fmla="*/ 26 w 104"/>
              <a:gd name="T45" fmla="*/ 21 h 104"/>
              <a:gd name="T46" fmla="*/ 21 w 104"/>
              <a:gd name="T47" fmla="*/ 26 h 104"/>
              <a:gd name="T48" fmla="*/ 12 w 104"/>
              <a:gd name="T49" fmla="*/ 17 h 104"/>
              <a:gd name="T50" fmla="*/ 48 w 104"/>
              <a:gd name="T51" fmla="*/ 0 h 104"/>
              <a:gd name="T52" fmla="*/ 56 w 104"/>
              <a:gd name="T53" fmla="*/ 0 h 104"/>
              <a:gd name="T54" fmla="*/ 56 w 104"/>
              <a:gd name="T55" fmla="*/ 12 h 104"/>
              <a:gd name="T56" fmla="*/ 48 w 104"/>
              <a:gd name="T57" fmla="*/ 12 h 104"/>
              <a:gd name="T58" fmla="*/ 48 w 104"/>
              <a:gd name="T59" fmla="*/ 0 h 104"/>
              <a:gd name="T60" fmla="*/ 52 w 104"/>
              <a:gd name="T61" fmla="*/ 25 h 104"/>
              <a:gd name="T62" fmla="*/ 25 w 104"/>
              <a:gd name="T63" fmla="*/ 52 h 104"/>
              <a:gd name="T64" fmla="*/ 52 w 104"/>
              <a:gd name="T65" fmla="*/ 79 h 104"/>
              <a:gd name="T66" fmla="*/ 52 w 104"/>
              <a:gd name="T67" fmla="*/ 25 h 104"/>
              <a:gd name="T68" fmla="*/ 52 w 104"/>
              <a:gd name="T69" fmla="*/ 84 h 104"/>
              <a:gd name="T70" fmla="*/ 20 w 104"/>
              <a:gd name="T71" fmla="*/ 52 h 104"/>
              <a:gd name="T72" fmla="*/ 52 w 104"/>
              <a:gd name="T73" fmla="*/ 20 h 104"/>
              <a:gd name="T74" fmla="*/ 84 w 104"/>
              <a:gd name="T75" fmla="*/ 52 h 104"/>
              <a:gd name="T76" fmla="*/ 52 w 104"/>
              <a:gd name="T77" fmla="*/ 84 h 104"/>
              <a:gd name="T78" fmla="*/ 79 w 104"/>
              <a:gd name="T79" fmla="*/ 21 h 104"/>
              <a:gd name="T80" fmla="*/ 88 w 104"/>
              <a:gd name="T81" fmla="*/ 12 h 104"/>
              <a:gd name="T82" fmla="*/ 92 w 104"/>
              <a:gd name="T83" fmla="*/ 16 h 104"/>
              <a:gd name="T84" fmla="*/ 83 w 104"/>
              <a:gd name="T85" fmla="*/ 25 h 104"/>
              <a:gd name="T86" fmla="*/ 79 w 104"/>
              <a:gd name="T87" fmla="*/ 21 h 104"/>
              <a:gd name="T88" fmla="*/ 92 w 104"/>
              <a:gd name="T89" fmla="*/ 56 h 104"/>
              <a:gd name="T90" fmla="*/ 92 w 104"/>
              <a:gd name="T91" fmla="*/ 48 h 104"/>
              <a:gd name="T92" fmla="*/ 104 w 104"/>
              <a:gd name="T93" fmla="*/ 48 h 104"/>
              <a:gd name="T94" fmla="*/ 104 w 104"/>
              <a:gd name="T95" fmla="*/ 56 h 104"/>
              <a:gd name="T96" fmla="*/ 92 w 104"/>
              <a:gd name="T97" fmla="*/ 56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4" h="104">
                <a:moveTo>
                  <a:pt x="96" y="88"/>
                </a:moveTo>
                <a:cubicBezTo>
                  <a:pt x="92" y="92"/>
                  <a:pt x="92" y="92"/>
                  <a:pt x="92" y="92"/>
                </a:cubicBezTo>
                <a:cubicBezTo>
                  <a:pt x="83" y="83"/>
                  <a:pt x="83" y="83"/>
                  <a:pt x="83" y="83"/>
                </a:cubicBezTo>
                <a:cubicBezTo>
                  <a:pt x="87" y="79"/>
                  <a:pt x="87" y="79"/>
                  <a:pt x="87" y="79"/>
                </a:cubicBezTo>
                <a:lnTo>
                  <a:pt x="96" y="88"/>
                </a:lnTo>
                <a:close/>
                <a:moveTo>
                  <a:pt x="56" y="104"/>
                </a:moveTo>
                <a:cubicBezTo>
                  <a:pt x="48" y="104"/>
                  <a:pt x="48" y="104"/>
                  <a:pt x="48" y="104"/>
                </a:cubicBezTo>
                <a:cubicBezTo>
                  <a:pt x="48" y="92"/>
                  <a:pt x="48" y="92"/>
                  <a:pt x="48" y="92"/>
                </a:cubicBezTo>
                <a:cubicBezTo>
                  <a:pt x="56" y="92"/>
                  <a:pt x="56" y="92"/>
                  <a:pt x="56" y="92"/>
                </a:cubicBezTo>
                <a:lnTo>
                  <a:pt x="56" y="104"/>
                </a:lnTo>
                <a:close/>
                <a:moveTo>
                  <a:pt x="21" y="83"/>
                </a:moveTo>
                <a:cubicBezTo>
                  <a:pt x="12" y="92"/>
                  <a:pt x="12" y="92"/>
                  <a:pt x="12" y="92"/>
                </a:cubicBezTo>
                <a:cubicBezTo>
                  <a:pt x="8" y="88"/>
                  <a:pt x="8" y="88"/>
                  <a:pt x="8" y="88"/>
                </a:cubicBezTo>
                <a:cubicBezTo>
                  <a:pt x="17" y="79"/>
                  <a:pt x="17" y="79"/>
                  <a:pt x="17" y="79"/>
                </a:cubicBezTo>
                <a:lnTo>
                  <a:pt x="21" y="83"/>
                </a:lnTo>
                <a:close/>
                <a:moveTo>
                  <a:pt x="12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48"/>
                  <a:pt x="0" y="48"/>
                  <a:pt x="0" y="48"/>
                </a:cubicBezTo>
                <a:cubicBezTo>
                  <a:pt x="12" y="48"/>
                  <a:pt x="12" y="48"/>
                  <a:pt x="12" y="48"/>
                </a:cubicBezTo>
                <a:lnTo>
                  <a:pt x="12" y="56"/>
                </a:lnTo>
                <a:close/>
                <a:moveTo>
                  <a:pt x="12" y="17"/>
                </a:moveTo>
                <a:cubicBezTo>
                  <a:pt x="17" y="12"/>
                  <a:pt x="17" y="12"/>
                  <a:pt x="17" y="12"/>
                </a:cubicBezTo>
                <a:cubicBezTo>
                  <a:pt x="26" y="21"/>
                  <a:pt x="26" y="21"/>
                  <a:pt x="26" y="21"/>
                </a:cubicBezTo>
                <a:cubicBezTo>
                  <a:pt x="21" y="26"/>
                  <a:pt x="21" y="26"/>
                  <a:pt x="21" y="26"/>
                </a:cubicBezTo>
                <a:lnTo>
                  <a:pt x="12" y="17"/>
                </a:lnTo>
                <a:close/>
                <a:moveTo>
                  <a:pt x="48" y="0"/>
                </a:moveTo>
                <a:cubicBezTo>
                  <a:pt x="56" y="0"/>
                  <a:pt x="56" y="0"/>
                  <a:pt x="56" y="0"/>
                </a:cubicBezTo>
                <a:cubicBezTo>
                  <a:pt x="56" y="12"/>
                  <a:pt x="56" y="12"/>
                  <a:pt x="56" y="12"/>
                </a:cubicBezTo>
                <a:cubicBezTo>
                  <a:pt x="48" y="12"/>
                  <a:pt x="48" y="12"/>
                  <a:pt x="48" y="12"/>
                </a:cubicBezTo>
                <a:lnTo>
                  <a:pt x="48" y="0"/>
                </a:lnTo>
                <a:close/>
                <a:moveTo>
                  <a:pt x="52" y="25"/>
                </a:moveTo>
                <a:cubicBezTo>
                  <a:pt x="37" y="25"/>
                  <a:pt x="25" y="37"/>
                  <a:pt x="25" y="52"/>
                </a:cubicBezTo>
                <a:cubicBezTo>
                  <a:pt x="25" y="67"/>
                  <a:pt x="37" y="79"/>
                  <a:pt x="52" y="79"/>
                </a:cubicBezTo>
                <a:lnTo>
                  <a:pt x="52" y="25"/>
                </a:lnTo>
                <a:close/>
                <a:moveTo>
                  <a:pt x="52" y="84"/>
                </a:moveTo>
                <a:cubicBezTo>
                  <a:pt x="34" y="84"/>
                  <a:pt x="20" y="70"/>
                  <a:pt x="20" y="52"/>
                </a:cubicBezTo>
                <a:cubicBezTo>
                  <a:pt x="20" y="34"/>
                  <a:pt x="34" y="20"/>
                  <a:pt x="52" y="20"/>
                </a:cubicBezTo>
                <a:cubicBezTo>
                  <a:pt x="70" y="20"/>
                  <a:pt x="84" y="34"/>
                  <a:pt x="84" y="52"/>
                </a:cubicBezTo>
                <a:cubicBezTo>
                  <a:pt x="84" y="70"/>
                  <a:pt x="70" y="84"/>
                  <a:pt x="52" y="84"/>
                </a:cubicBezTo>
                <a:close/>
                <a:moveTo>
                  <a:pt x="79" y="21"/>
                </a:moveTo>
                <a:cubicBezTo>
                  <a:pt x="88" y="12"/>
                  <a:pt x="88" y="12"/>
                  <a:pt x="88" y="12"/>
                </a:cubicBezTo>
                <a:cubicBezTo>
                  <a:pt x="92" y="16"/>
                  <a:pt x="92" y="16"/>
                  <a:pt x="92" y="16"/>
                </a:cubicBezTo>
                <a:cubicBezTo>
                  <a:pt x="83" y="25"/>
                  <a:pt x="83" y="25"/>
                  <a:pt x="83" y="25"/>
                </a:cubicBezTo>
                <a:lnTo>
                  <a:pt x="79" y="21"/>
                </a:lnTo>
                <a:close/>
                <a:moveTo>
                  <a:pt x="92" y="56"/>
                </a:moveTo>
                <a:cubicBezTo>
                  <a:pt x="92" y="48"/>
                  <a:pt x="92" y="48"/>
                  <a:pt x="92" y="48"/>
                </a:cubicBezTo>
                <a:cubicBezTo>
                  <a:pt x="104" y="48"/>
                  <a:pt x="104" y="48"/>
                  <a:pt x="104" y="48"/>
                </a:cubicBezTo>
                <a:cubicBezTo>
                  <a:pt x="104" y="56"/>
                  <a:pt x="104" y="56"/>
                  <a:pt x="104" y="56"/>
                </a:cubicBezTo>
                <a:lnTo>
                  <a:pt x="92" y="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09" name="Freeform 1027"/>
          <p:cNvSpPr>
            <a:spLocks noEditPoints="1"/>
          </p:cNvSpPr>
          <p:nvPr/>
        </p:nvSpPr>
        <p:spPr bwMode="auto">
          <a:xfrm>
            <a:off x="8192576" y="3773549"/>
            <a:ext cx="124679" cy="154841"/>
          </a:xfrm>
          <a:custGeom>
            <a:avLst/>
            <a:gdLst>
              <a:gd name="T0" fmla="*/ 0 w 64"/>
              <a:gd name="T1" fmla="*/ 64 h 96"/>
              <a:gd name="T2" fmla="*/ 32 w 64"/>
              <a:gd name="T3" fmla="*/ 96 h 96"/>
              <a:gd name="T4" fmla="*/ 64 w 64"/>
              <a:gd name="T5" fmla="*/ 64 h 96"/>
              <a:gd name="T6" fmla="*/ 32 w 64"/>
              <a:gd name="T7" fmla="*/ 0 h 96"/>
              <a:gd name="T8" fmla="*/ 0 w 64"/>
              <a:gd name="T9" fmla="*/ 64 h 96"/>
              <a:gd name="T10" fmla="*/ 47 w 64"/>
              <a:gd name="T11" fmla="*/ 40 h 96"/>
              <a:gd name="T12" fmla="*/ 56 w 64"/>
              <a:gd name="T13" fmla="*/ 67 h 96"/>
              <a:gd name="T14" fmla="*/ 32 w 64"/>
              <a:gd name="T15" fmla="*/ 88 h 96"/>
              <a:gd name="T16" fmla="*/ 47 w 64"/>
              <a:gd name="T17" fmla="*/ 4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4" h="96">
                <a:moveTo>
                  <a:pt x="0" y="64"/>
                </a:moveTo>
                <a:cubicBezTo>
                  <a:pt x="0" y="82"/>
                  <a:pt x="14" y="96"/>
                  <a:pt x="32" y="96"/>
                </a:cubicBezTo>
                <a:cubicBezTo>
                  <a:pt x="50" y="96"/>
                  <a:pt x="64" y="82"/>
                  <a:pt x="64" y="64"/>
                </a:cubicBezTo>
                <a:cubicBezTo>
                  <a:pt x="64" y="46"/>
                  <a:pt x="32" y="0"/>
                  <a:pt x="32" y="0"/>
                </a:cubicBezTo>
                <a:cubicBezTo>
                  <a:pt x="32" y="0"/>
                  <a:pt x="0" y="46"/>
                  <a:pt x="0" y="64"/>
                </a:cubicBezTo>
                <a:close/>
                <a:moveTo>
                  <a:pt x="47" y="40"/>
                </a:moveTo>
                <a:cubicBezTo>
                  <a:pt x="47" y="40"/>
                  <a:pt x="57" y="52"/>
                  <a:pt x="56" y="67"/>
                </a:cubicBezTo>
                <a:cubicBezTo>
                  <a:pt x="55" y="81"/>
                  <a:pt x="32" y="88"/>
                  <a:pt x="32" y="88"/>
                </a:cubicBezTo>
                <a:cubicBezTo>
                  <a:pt x="58" y="73"/>
                  <a:pt x="47" y="40"/>
                  <a:pt x="47" y="4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0" name="Freeform 1028"/>
          <p:cNvSpPr>
            <a:spLocks noEditPoints="1"/>
          </p:cNvSpPr>
          <p:nvPr/>
        </p:nvSpPr>
        <p:spPr bwMode="auto">
          <a:xfrm>
            <a:off x="7854808" y="3769678"/>
            <a:ext cx="196369" cy="162584"/>
          </a:xfrm>
          <a:custGeom>
            <a:avLst/>
            <a:gdLst>
              <a:gd name="T0" fmla="*/ 58 w 100"/>
              <a:gd name="T1" fmla="*/ 54 h 100"/>
              <a:gd name="T2" fmla="*/ 58 w 100"/>
              <a:gd name="T3" fmla="*/ 46 h 100"/>
              <a:gd name="T4" fmla="*/ 66 w 100"/>
              <a:gd name="T5" fmla="*/ 46 h 100"/>
              <a:gd name="T6" fmla="*/ 66 w 100"/>
              <a:gd name="T7" fmla="*/ 54 h 100"/>
              <a:gd name="T8" fmla="*/ 58 w 100"/>
              <a:gd name="T9" fmla="*/ 54 h 100"/>
              <a:gd name="T10" fmla="*/ 46 w 100"/>
              <a:gd name="T11" fmla="*/ 66 h 100"/>
              <a:gd name="T12" fmla="*/ 46 w 100"/>
              <a:gd name="T13" fmla="*/ 58 h 100"/>
              <a:gd name="T14" fmla="*/ 54 w 100"/>
              <a:gd name="T15" fmla="*/ 58 h 100"/>
              <a:gd name="T16" fmla="*/ 54 w 100"/>
              <a:gd name="T17" fmla="*/ 66 h 100"/>
              <a:gd name="T18" fmla="*/ 46 w 100"/>
              <a:gd name="T19" fmla="*/ 66 h 100"/>
              <a:gd name="T20" fmla="*/ 46 w 100"/>
              <a:gd name="T21" fmla="*/ 42 h 100"/>
              <a:gd name="T22" fmla="*/ 46 w 100"/>
              <a:gd name="T23" fmla="*/ 34 h 100"/>
              <a:gd name="T24" fmla="*/ 54 w 100"/>
              <a:gd name="T25" fmla="*/ 34 h 100"/>
              <a:gd name="T26" fmla="*/ 54 w 100"/>
              <a:gd name="T27" fmla="*/ 42 h 100"/>
              <a:gd name="T28" fmla="*/ 46 w 100"/>
              <a:gd name="T29" fmla="*/ 42 h 100"/>
              <a:gd name="T30" fmla="*/ 34 w 100"/>
              <a:gd name="T31" fmla="*/ 54 h 100"/>
              <a:gd name="T32" fmla="*/ 34 w 100"/>
              <a:gd name="T33" fmla="*/ 46 h 100"/>
              <a:gd name="T34" fmla="*/ 42 w 100"/>
              <a:gd name="T35" fmla="*/ 46 h 100"/>
              <a:gd name="T36" fmla="*/ 42 w 100"/>
              <a:gd name="T37" fmla="*/ 54 h 100"/>
              <a:gd name="T38" fmla="*/ 34 w 100"/>
              <a:gd name="T39" fmla="*/ 54 h 100"/>
              <a:gd name="T40" fmla="*/ 50 w 100"/>
              <a:gd name="T41" fmla="*/ 23 h 100"/>
              <a:gd name="T42" fmla="*/ 23 w 100"/>
              <a:gd name="T43" fmla="*/ 50 h 100"/>
              <a:gd name="T44" fmla="*/ 50 w 100"/>
              <a:gd name="T45" fmla="*/ 77 h 100"/>
              <a:gd name="T46" fmla="*/ 77 w 100"/>
              <a:gd name="T47" fmla="*/ 50 h 100"/>
              <a:gd name="T48" fmla="*/ 50 w 100"/>
              <a:gd name="T49" fmla="*/ 23 h 100"/>
              <a:gd name="T50" fmla="*/ 81 w 100"/>
              <a:gd name="T51" fmla="*/ 46 h 100"/>
              <a:gd name="T52" fmla="*/ 93 w 100"/>
              <a:gd name="T53" fmla="*/ 34 h 100"/>
              <a:gd name="T54" fmla="*/ 93 w 100"/>
              <a:gd name="T55" fmla="*/ 11 h 100"/>
              <a:gd name="T56" fmla="*/ 89 w 100"/>
              <a:gd name="T57" fmla="*/ 7 h 100"/>
              <a:gd name="T58" fmla="*/ 66 w 100"/>
              <a:gd name="T59" fmla="*/ 7 h 100"/>
              <a:gd name="T60" fmla="*/ 54 w 100"/>
              <a:gd name="T61" fmla="*/ 19 h 100"/>
              <a:gd name="T62" fmla="*/ 81 w 100"/>
              <a:gd name="T63" fmla="*/ 46 h 100"/>
              <a:gd name="T64" fmla="*/ 19 w 100"/>
              <a:gd name="T65" fmla="*/ 54 h 100"/>
              <a:gd name="T66" fmla="*/ 7 w 100"/>
              <a:gd name="T67" fmla="*/ 66 h 100"/>
              <a:gd name="T68" fmla="*/ 7 w 100"/>
              <a:gd name="T69" fmla="*/ 89 h 100"/>
              <a:gd name="T70" fmla="*/ 11 w 100"/>
              <a:gd name="T71" fmla="*/ 93 h 100"/>
              <a:gd name="T72" fmla="*/ 34 w 100"/>
              <a:gd name="T73" fmla="*/ 93 h 100"/>
              <a:gd name="T74" fmla="*/ 46 w 100"/>
              <a:gd name="T75" fmla="*/ 81 h 100"/>
              <a:gd name="T76" fmla="*/ 19 w 100"/>
              <a:gd name="T77" fmla="*/ 54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0" h="100">
                <a:moveTo>
                  <a:pt x="58" y="54"/>
                </a:moveTo>
                <a:cubicBezTo>
                  <a:pt x="56" y="52"/>
                  <a:pt x="56" y="48"/>
                  <a:pt x="58" y="46"/>
                </a:cubicBezTo>
                <a:cubicBezTo>
                  <a:pt x="60" y="44"/>
                  <a:pt x="64" y="44"/>
                  <a:pt x="66" y="46"/>
                </a:cubicBezTo>
                <a:cubicBezTo>
                  <a:pt x="68" y="48"/>
                  <a:pt x="68" y="52"/>
                  <a:pt x="66" y="54"/>
                </a:cubicBezTo>
                <a:cubicBezTo>
                  <a:pt x="64" y="56"/>
                  <a:pt x="60" y="56"/>
                  <a:pt x="58" y="54"/>
                </a:cubicBezTo>
                <a:close/>
                <a:moveTo>
                  <a:pt x="46" y="66"/>
                </a:moveTo>
                <a:cubicBezTo>
                  <a:pt x="44" y="64"/>
                  <a:pt x="44" y="60"/>
                  <a:pt x="46" y="58"/>
                </a:cubicBezTo>
                <a:cubicBezTo>
                  <a:pt x="48" y="56"/>
                  <a:pt x="52" y="56"/>
                  <a:pt x="54" y="58"/>
                </a:cubicBezTo>
                <a:cubicBezTo>
                  <a:pt x="56" y="60"/>
                  <a:pt x="56" y="64"/>
                  <a:pt x="54" y="66"/>
                </a:cubicBezTo>
                <a:cubicBezTo>
                  <a:pt x="52" y="68"/>
                  <a:pt x="48" y="68"/>
                  <a:pt x="46" y="66"/>
                </a:cubicBezTo>
                <a:close/>
                <a:moveTo>
                  <a:pt x="46" y="42"/>
                </a:moveTo>
                <a:cubicBezTo>
                  <a:pt x="44" y="40"/>
                  <a:pt x="44" y="36"/>
                  <a:pt x="46" y="34"/>
                </a:cubicBezTo>
                <a:cubicBezTo>
                  <a:pt x="48" y="32"/>
                  <a:pt x="52" y="32"/>
                  <a:pt x="54" y="34"/>
                </a:cubicBezTo>
                <a:cubicBezTo>
                  <a:pt x="56" y="36"/>
                  <a:pt x="56" y="40"/>
                  <a:pt x="54" y="42"/>
                </a:cubicBezTo>
                <a:cubicBezTo>
                  <a:pt x="52" y="44"/>
                  <a:pt x="48" y="44"/>
                  <a:pt x="46" y="42"/>
                </a:cubicBezTo>
                <a:close/>
                <a:moveTo>
                  <a:pt x="34" y="54"/>
                </a:moveTo>
                <a:cubicBezTo>
                  <a:pt x="32" y="52"/>
                  <a:pt x="32" y="48"/>
                  <a:pt x="34" y="46"/>
                </a:cubicBezTo>
                <a:cubicBezTo>
                  <a:pt x="36" y="44"/>
                  <a:pt x="40" y="44"/>
                  <a:pt x="42" y="46"/>
                </a:cubicBezTo>
                <a:cubicBezTo>
                  <a:pt x="44" y="48"/>
                  <a:pt x="44" y="52"/>
                  <a:pt x="42" y="54"/>
                </a:cubicBezTo>
                <a:cubicBezTo>
                  <a:pt x="40" y="56"/>
                  <a:pt x="36" y="56"/>
                  <a:pt x="34" y="54"/>
                </a:cubicBezTo>
                <a:close/>
                <a:moveTo>
                  <a:pt x="50" y="23"/>
                </a:moveTo>
                <a:cubicBezTo>
                  <a:pt x="23" y="50"/>
                  <a:pt x="23" y="50"/>
                  <a:pt x="23" y="50"/>
                </a:cubicBezTo>
                <a:cubicBezTo>
                  <a:pt x="50" y="77"/>
                  <a:pt x="50" y="77"/>
                  <a:pt x="50" y="77"/>
                </a:cubicBezTo>
                <a:cubicBezTo>
                  <a:pt x="77" y="50"/>
                  <a:pt x="77" y="50"/>
                  <a:pt x="77" y="50"/>
                </a:cubicBezTo>
                <a:lnTo>
                  <a:pt x="50" y="23"/>
                </a:lnTo>
                <a:close/>
                <a:moveTo>
                  <a:pt x="81" y="46"/>
                </a:moveTo>
                <a:cubicBezTo>
                  <a:pt x="93" y="34"/>
                  <a:pt x="93" y="34"/>
                  <a:pt x="93" y="34"/>
                </a:cubicBezTo>
                <a:cubicBezTo>
                  <a:pt x="100" y="28"/>
                  <a:pt x="100" y="17"/>
                  <a:pt x="93" y="11"/>
                </a:cubicBezTo>
                <a:cubicBezTo>
                  <a:pt x="89" y="7"/>
                  <a:pt x="89" y="7"/>
                  <a:pt x="89" y="7"/>
                </a:cubicBezTo>
                <a:cubicBezTo>
                  <a:pt x="83" y="0"/>
                  <a:pt x="72" y="0"/>
                  <a:pt x="66" y="7"/>
                </a:cubicBezTo>
                <a:cubicBezTo>
                  <a:pt x="54" y="19"/>
                  <a:pt x="54" y="19"/>
                  <a:pt x="54" y="19"/>
                </a:cubicBezTo>
                <a:lnTo>
                  <a:pt x="81" y="46"/>
                </a:lnTo>
                <a:close/>
                <a:moveTo>
                  <a:pt x="19" y="54"/>
                </a:moveTo>
                <a:cubicBezTo>
                  <a:pt x="7" y="66"/>
                  <a:pt x="7" y="66"/>
                  <a:pt x="7" y="66"/>
                </a:cubicBezTo>
                <a:cubicBezTo>
                  <a:pt x="0" y="72"/>
                  <a:pt x="0" y="83"/>
                  <a:pt x="7" y="89"/>
                </a:cubicBezTo>
                <a:cubicBezTo>
                  <a:pt x="11" y="93"/>
                  <a:pt x="11" y="93"/>
                  <a:pt x="11" y="93"/>
                </a:cubicBezTo>
                <a:cubicBezTo>
                  <a:pt x="17" y="100"/>
                  <a:pt x="28" y="100"/>
                  <a:pt x="34" y="93"/>
                </a:cubicBezTo>
                <a:cubicBezTo>
                  <a:pt x="46" y="81"/>
                  <a:pt x="46" y="81"/>
                  <a:pt x="46" y="81"/>
                </a:cubicBezTo>
                <a:lnTo>
                  <a:pt x="19" y="5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1" name="Freeform 1029"/>
          <p:cNvSpPr>
            <a:spLocks noEditPoints="1"/>
          </p:cNvSpPr>
          <p:nvPr/>
        </p:nvSpPr>
        <p:spPr bwMode="auto">
          <a:xfrm>
            <a:off x="7559358" y="3812259"/>
            <a:ext cx="180783" cy="77421"/>
          </a:xfrm>
          <a:custGeom>
            <a:avLst/>
            <a:gdLst>
              <a:gd name="T0" fmla="*/ 66 w 92"/>
              <a:gd name="T1" fmla="*/ 37 h 49"/>
              <a:gd name="T2" fmla="*/ 65 w 92"/>
              <a:gd name="T3" fmla="*/ 37 h 49"/>
              <a:gd name="T4" fmla="*/ 77 w 92"/>
              <a:gd name="T5" fmla="*/ 30 h 49"/>
              <a:gd name="T6" fmla="*/ 92 w 92"/>
              <a:gd name="T7" fmla="*/ 15 h 49"/>
              <a:gd name="T8" fmla="*/ 76 w 92"/>
              <a:gd name="T9" fmla="*/ 0 h 49"/>
              <a:gd name="T10" fmla="*/ 61 w 92"/>
              <a:gd name="T11" fmla="*/ 15 h 49"/>
              <a:gd name="T12" fmla="*/ 66 w 92"/>
              <a:gd name="T13" fmla="*/ 26 h 49"/>
              <a:gd name="T14" fmla="*/ 56 w 92"/>
              <a:gd name="T15" fmla="*/ 31 h 49"/>
              <a:gd name="T16" fmla="*/ 18 w 92"/>
              <a:gd name="T17" fmla="*/ 9 h 49"/>
              <a:gd name="T18" fmla="*/ 1 w 92"/>
              <a:gd name="T19" fmla="*/ 12 h 49"/>
              <a:gd name="T20" fmla="*/ 46 w 92"/>
              <a:gd name="T21" fmla="*/ 37 h 49"/>
              <a:gd name="T22" fmla="*/ 46 w 92"/>
              <a:gd name="T23" fmla="*/ 37 h 49"/>
              <a:gd name="T24" fmla="*/ 66 w 92"/>
              <a:gd name="T25" fmla="*/ 37 h 49"/>
              <a:gd name="T26" fmla="*/ 76 w 92"/>
              <a:gd name="T27" fmla="*/ 6 h 49"/>
              <a:gd name="T28" fmla="*/ 86 w 92"/>
              <a:gd name="T29" fmla="*/ 15 h 49"/>
              <a:gd name="T30" fmla="*/ 76 w 92"/>
              <a:gd name="T31" fmla="*/ 24 h 49"/>
              <a:gd name="T32" fmla="*/ 67 w 92"/>
              <a:gd name="T33" fmla="*/ 15 h 49"/>
              <a:gd name="T34" fmla="*/ 76 w 92"/>
              <a:gd name="T35" fmla="*/ 6 h 49"/>
              <a:gd name="T36" fmla="*/ 0 w 92"/>
              <a:gd name="T37" fmla="*/ 41 h 49"/>
              <a:gd name="T38" fmla="*/ 0 w 92"/>
              <a:gd name="T39" fmla="*/ 49 h 49"/>
              <a:gd name="T40" fmla="*/ 12 w 92"/>
              <a:gd name="T41" fmla="*/ 49 h 49"/>
              <a:gd name="T42" fmla="*/ 12 w 92"/>
              <a:gd name="T43" fmla="*/ 41 h 49"/>
              <a:gd name="T44" fmla="*/ 0 w 92"/>
              <a:gd name="T45" fmla="*/ 41 h 49"/>
              <a:gd name="T46" fmla="*/ 20 w 92"/>
              <a:gd name="T47" fmla="*/ 41 h 49"/>
              <a:gd name="T48" fmla="*/ 20 w 92"/>
              <a:gd name="T49" fmla="*/ 49 h 49"/>
              <a:gd name="T50" fmla="*/ 32 w 92"/>
              <a:gd name="T51" fmla="*/ 49 h 49"/>
              <a:gd name="T52" fmla="*/ 32 w 92"/>
              <a:gd name="T53" fmla="*/ 41 h 49"/>
              <a:gd name="T54" fmla="*/ 20 w 92"/>
              <a:gd name="T55" fmla="*/ 41 h 49"/>
              <a:gd name="T56" fmla="*/ 40 w 92"/>
              <a:gd name="T57" fmla="*/ 41 h 49"/>
              <a:gd name="T58" fmla="*/ 40 w 92"/>
              <a:gd name="T59" fmla="*/ 49 h 49"/>
              <a:gd name="T60" fmla="*/ 52 w 92"/>
              <a:gd name="T61" fmla="*/ 49 h 49"/>
              <a:gd name="T62" fmla="*/ 52 w 92"/>
              <a:gd name="T63" fmla="*/ 41 h 49"/>
              <a:gd name="T64" fmla="*/ 40 w 92"/>
              <a:gd name="T65" fmla="*/ 41 h 49"/>
              <a:gd name="T66" fmla="*/ 60 w 92"/>
              <a:gd name="T67" fmla="*/ 41 h 49"/>
              <a:gd name="T68" fmla="*/ 60 w 92"/>
              <a:gd name="T69" fmla="*/ 49 h 49"/>
              <a:gd name="T70" fmla="*/ 72 w 92"/>
              <a:gd name="T71" fmla="*/ 49 h 49"/>
              <a:gd name="T72" fmla="*/ 72 w 92"/>
              <a:gd name="T73" fmla="*/ 41 h 49"/>
              <a:gd name="T74" fmla="*/ 60 w 92"/>
              <a:gd name="T75" fmla="*/ 41 h 49"/>
              <a:gd name="T76" fmla="*/ 80 w 92"/>
              <a:gd name="T77" fmla="*/ 41 h 49"/>
              <a:gd name="T78" fmla="*/ 80 w 92"/>
              <a:gd name="T79" fmla="*/ 49 h 49"/>
              <a:gd name="T80" fmla="*/ 92 w 92"/>
              <a:gd name="T81" fmla="*/ 49 h 49"/>
              <a:gd name="T82" fmla="*/ 92 w 92"/>
              <a:gd name="T83" fmla="*/ 41 h 49"/>
              <a:gd name="T84" fmla="*/ 80 w 92"/>
              <a:gd name="T85" fmla="*/ 41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92" h="49">
                <a:moveTo>
                  <a:pt x="66" y="37"/>
                </a:moveTo>
                <a:cubicBezTo>
                  <a:pt x="65" y="37"/>
                  <a:pt x="65" y="37"/>
                  <a:pt x="65" y="37"/>
                </a:cubicBezTo>
                <a:cubicBezTo>
                  <a:pt x="77" y="30"/>
                  <a:pt x="77" y="30"/>
                  <a:pt x="77" y="30"/>
                </a:cubicBezTo>
                <a:cubicBezTo>
                  <a:pt x="85" y="30"/>
                  <a:pt x="92" y="23"/>
                  <a:pt x="92" y="15"/>
                </a:cubicBezTo>
                <a:cubicBezTo>
                  <a:pt x="92" y="7"/>
                  <a:pt x="85" y="0"/>
                  <a:pt x="76" y="0"/>
                </a:cubicBezTo>
                <a:cubicBezTo>
                  <a:pt x="68" y="0"/>
                  <a:pt x="61" y="7"/>
                  <a:pt x="61" y="15"/>
                </a:cubicBezTo>
                <a:cubicBezTo>
                  <a:pt x="61" y="19"/>
                  <a:pt x="63" y="23"/>
                  <a:pt x="66" y="26"/>
                </a:cubicBezTo>
                <a:cubicBezTo>
                  <a:pt x="56" y="31"/>
                  <a:pt x="56" y="31"/>
                  <a:pt x="56" y="31"/>
                </a:cubicBezTo>
                <a:cubicBezTo>
                  <a:pt x="18" y="9"/>
                  <a:pt x="18" y="9"/>
                  <a:pt x="18" y="9"/>
                </a:cubicBezTo>
                <a:cubicBezTo>
                  <a:pt x="12" y="6"/>
                  <a:pt x="6" y="8"/>
                  <a:pt x="1" y="12"/>
                </a:cubicBezTo>
                <a:cubicBezTo>
                  <a:pt x="46" y="37"/>
                  <a:pt x="46" y="37"/>
                  <a:pt x="46" y="37"/>
                </a:cubicBezTo>
                <a:cubicBezTo>
                  <a:pt x="46" y="37"/>
                  <a:pt x="46" y="37"/>
                  <a:pt x="46" y="37"/>
                </a:cubicBezTo>
                <a:lnTo>
                  <a:pt x="66" y="37"/>
                </a:lnTo>
                <a:close/>
                <a:moveTo>
                  <a:pt x="76" y="6"/>
                </a:moveTo>
                <a:cubicBezTo>
                  <a:pt x="81" y="6"/>
                  <a:pt x="86" y="10"/>
                  <a:pt x="86" y="15"/>
                </a:cubicBezTo>
                <a:cubicBezTo>
                  <a:pt x="86" y="20"/>
                  <a:pt x="81" y="24"/>
                  <a:pt x="76" y="24"/>
                </a:cubicBezTo>
                <a:cubicBezTo>
                  <a:pt x="71" y="24"/>
                  <a:pt x="67" y="20"/>
                  <a:pt x="67" y="15"/>
                </a:cubicBezTo>
                <a:cubicBezTo>
                  <a:pt x="67" y="10"/>
                  <a:pt x="71" y="6"/>
                  <a:pt x="76" y="6"/>
                </a:cubicBezTo>
                <a:close/>
                <a:moveTo>
                  <a:pt x="0" y="41"/>
                </a:moveTo>
                <a:cubicBezTo>
                  <a:pt x="0" y="49"/>
                  <a:pt x="0" y="49"/>
                  <a:pt x="0" y="49"/>
                </a:cubicBezTo>
                <a:cubicBezTo>
                  <a:pt x="12" y="49"/>
                  <a:pt x="12" y="49"/>
                  <a:pt x="12" y="49"/>
                </a:cubicBezTo>
                <a:cubicBezTo>
                  <a:pt x="12" y="41"/>
                  <a:pt x="12" y="41"/>
                  <a:pt x="12" y="41"/>
                </a:cubicBezTo>
                <a:lnTo>
                  <a:pt x="0" y="41"/>
                </a:lnTo>
                <a:close/>
                <a:moveTo>
                  <a:pt x="20" y="41"/>
                </a:moveTo>
                <a:cubicBezTo>
                  <a:pt x="20" y="49"/>
                  <a:pt x="20" y="49"/>
                  <a:pt x="20" y="49"/>
                </a:cubicBezTo>
                <a:cubicBezTo>
                  <a:pt x="32" y="49"/>
                  <a:pt x="32" y="49"/>
                  <a:pt x="32" y="49"/>
                </a:cubicBezTo>
                <a:cubicBezTo>
                  <a:pt x="32" y="41"/>
                  <a:pt x="32" y="41"/>
                  <a:pt x="32" y="41"/>
                </a:cubicBezTo>
                <a:lnTo>
                  <a:pt x="20" y="41"/>
                </a:lnTo>
                <a:close/>
                <a:moveTo>
                  <a:pt x="40" y="41"/>
                </a:moveTo>
                <a:cubicBezTo>
                  <a:pt x="40" y="49"/>
                  <a:pt x="40" y="49"/>
                  <a:pt x="40" y="49"/>
                </a:cubicBezTo>
                <a:cubicBezTo>
                  <a:pt x="52" y="49"/>
                  <a:pt x="52" y="49"/>
                  <a:pt x="52" y="49"/>
                </a:cubicBezTo>
                <a:cubicBezTo>
                  <a:pt x="52" y="41"/>
                  <a:pt x="52" y="41"/>
                  <a:pt x="52" y="41"/>
                </a:cubicBezTo>
                <a:lnTo>
                  <a:pt x="40" y="41"/>
                </a:lnTo>
                <a:close/>
                <a:moveTo>
                  <a:pt x="60" y="41"/>
                </a:moveTo>
                <a:cubicBezTo>
                  <a:pt x="60" y="49"/>
                  <a:pt x="60" y="49"/>
                  <a:pt x="60" y="49"/>
                </a:cubicBezTo>
                <a:cubicBezTo>
                  <a:pt x="72" y="49"/>
                  <a:pt x="72" y="49"/>
                  <a:pt x="72" y="49"/>
                </a:cubicBezTo>
                <a:cubicBezTo>
                  <a:pt x="72" y="41"/>
                  <a:pt x="72" y="41"/>
                  <a:pt x="72" y="41"/>
                </a:cubicBezTo>
                <a:lnTo>
                  <a:pt x="60" y="41"/>
                </a:lnTo>
                <a:close/>
                <a:moveTo>
                  <a:pt x="80" y="41"/>
                </a:moveTo>
                <a:cubicBezTo>
                  <a:pt x="80" y="49"/>
                  <a:pt x="80" y="49"/>
                  <a:pt x="80" y="49"/>
                </a:cubicBezTo>
                <a:cubicBezTo>
                  <a:pt x="92" y="49"/>
                  <a:pt x="92" y="49"/>
                  <a:pt x="92" y="49"/>
                </a:cubicBezTo>
                <a:cubicBezTo>
                  <a:pt x="92" y="41"/>
                  <a:pt x="92" y="41"/>
                  <a:pt x="92" y="41"/>
                </a:cubicBezTo>
                <a:lnTo>
                  <a:pt x="80" y="4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2" name="Freeform 1030"/>
          <p:cNvSpPr>
            <a:spLocks noEditPoints="1"/>
          </p:cNvSpPr>
          <p:nvPr/>
        </p:nvSpPr>
        <p:spPr bwMode="auto">
          <a:xfrm>
            <a:off x="7255969" y="3765807"/>
            <a:ext cx="208838" cy="170326"/>
          </a:xfrm>
          <a:custGeom>
            <a:avLst/>
            <a:gdLst>
              <a:gd name="T0" fmla="*/ 99 w 106"/>
              <a:gd name="T1" fmla="*/ 61 h 106"/>
              <a:gd name="T2" fmla="*/ 77 w 106"/>
              <a:gd name="T3" fmla="*/ 61 h 106"/>
              <a:gd name="T4" fmla="*/ 73 w 106"/>
              <a:gd name="T5" fmla="*/ 49 h 106"/>
              <a:gd name="T6" fmla="*/ 62 w 106"/>
              <a:gd name="T7" fmla="*/ 52 h 106"/>
              <a:gd name="T8" fmla="*/ 50 w 106"/>
              <a:gd name="T9" fmla="*/ 96 h 106"/>
              <a:gd name="T10" fmla="*/ 36 w 106"/>
              <a:gd name="T11" fmla="*/ 106 h 106"/>
              <a:gd name="T12" fmla="*/ 50 w 106"/>
              <a:gd name="T13" fmla="*/ 55 h 106"/>
              <a:gd name="T14" fmla="*/ 0 w 106"/>
              <a:gd name="T15" fmla="*/ 70 h 106"/>
              <a:gd name="T16" fmla="*/ 10 w 106"/>
              <a:gd name="T17" fmla="*/ 56 h 106"/>
              <a:gd name="T18" fmla="*/ 54 w 106"/>
              <a:gd name="T19" fmla="*/ 44 h 106"/>
              <a:gd name="T20" fmla="*/ 57 w 106"/>
              <a:gd name="T21" fmla="*/ 33 h 106"/>
              <a:gd name="T22" fmla="*/ 45 w 106"/>
              <a:gd name="T23" fmla="*/ 29 h 106"/>
              <a:gd name="T24" fmla="*/ 45 w 106"/>
              <a:gd name="T25" fmla="*/ 7 h 106"/>
              <a:gd name="T26" fmla="*/ 68 w 106"/>
              <a:gd name="T27" fmla="*/ 7 h 106"/>
              <a:gd name="T28" fmla="*/ 68 w 106"/>
              <a:gd name="T29" fmla="*/ 29 h 106"/>
              <a:gd name="T30" fmla="*/ 65 w 106"/>
              <a:gd name="T31" fmla="*/ 41 h 106"/>
              <a:gd name="T32" fmla="*/ 78 w 106"/>
              <a:gd name="T33" fmla="*/ 38 h 106"/>
              <a:gd name="T34" fmla="*/ 99 w 106"/>
              <a:gd name="T35" fmla="*/ 38 h 106"/>
              <a:gd name="T36" fmla="*/ 99 w 106"/>
              <a:gd name="T37" fmla="*/ 61 h 106"/>
              <a:gd name="T38" fmla="*/ 82 w 106"/>
              <a:gd name="T39" fmla="*/ 43 h 106"/>
              <a:gd name="T40" fmla="*/ 82 w 106"/>
              <a:gd name="T41" fmla="*/ 56 h 106"/>
              <a:gd name="T42" fmla="*/ 95 w 106"/>
              <a:gd name="T43" fmla="*/ 56 h 106"/>
              <a:gd name="T44" fmla="*/ 95 w 106"/>
              <a:gd name="T45" fmla="*/ 43 h 106"/>
              <a:gd name="T46" fmla="*/ 82 w 106"/>
              <a:gd name="T47" fmla="*/ 43 h 106"/>
              <a:gd name="T48" fmla="*/ 50 w 106"/>
              <a:gd name="T49" fmla="*/ 11 h 106"/>
              <a:gd name="T50" fmla="*/ 50 w 106"/>
              <a:gd name="T51" fmla="*/ 25 h 106"/>
              <a:gd name="T52" fmla="*/ 63 w 106"/>
              <a:gd name="T53" fmla="*/ 25 h 106"/>
              <a:gd name="T54" fmla="*/ 63 w 106"/>
              <a:gd name="T55" fmla="*/ 11 h 106"/>
              <a:gd name="T56" fmla="*/ 50 w 106"/>
              <a:gd name="T57" fmla="*/ 11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6" h="106">
                <a:moveTo>
                  <a:pt x="99" y="61"/>
                </a:moveTo>
                <a:cubicBezTo>
                  <a:pt x="93" y="67"/>
                  <a:pt x="83" y="67"/>
                  <a:pt x="77" y="61"/>
                </a:cubicBezTo>
                <a:cubicBezTo>
                  <a:pt x="74" y="57"/>
                  <a:pt x="72" y="53"/>
                  <a:pt x="73" y="49"/>
                </a:cubicBezTo>
                <a:cubicBezTo>
                  <a:pt x="62" y="52"/>
                  <a:pt x="62" y="52"/>
                  <a:pt x="62" y="52"/>
                </a:cubicBezTo>
                <a:cubicBezTo>
                  <a:pt x="50" y="96"/>
                  <a:pt x="50" y="96"/>
                  <a:pt x="50" y="96"/>
                </a:cubicBezTo>
                <a:cubicBezTo>
                  <a:pt x="48" y="102"/>
                  <a:pt x="43" y="105"/>
                  <a:pt x="36" y="106"/>
                </a:cubicBezTo>
                <a:cubicBezTo>
                  <a:pt x="50" y="55"/>
                  <a:pt x="50" y="55"/>
                  <a:pt x="50" y="55"/>
                </a:cubicBezTo>
                <a:cubicBezTo>
                  <a:pt x="0" y="70"/>
                  <a:pt x="0" y="70"/>
                  <a:pt x="0" y="70"/>
                </a:cubicBezTo>
                <a:cubicBezTo>
                  <a:pt x="1" y="63"/>
                  <a:pt x="4" y="58"/>
                  <a:pt x="10" y="56"/>
                </a:cubicBezTo>
                <a:cubicBezTo>
                  <a:pt x="54" y="44"/>
                  <a:pt x="54" y="44"/>
                  <a:pt x="54" y="44"/>
                </a:cubicBezTo>
                <a:cubicBezTo>
                  <a:pt x="57" y="33"/>
                  <a:pt x="57" y="33"/>
                  <a:pt x="57" y="33"/>
                </a:cubicBezTo>
                <a:cubicBezTo>
                  <a:pt x="53" y="34"/>
                  <a:pt x="49" y="32"/>
                  <a:pt x="45" y="29"/>
                </a:cubicBezTo>
                <a:cubicBezTo>
                  <a:pt x="39" y="23"/>
                  <a:pt x="39" y="13"/>
                  <a:pt x="45" y="7"/>
                </a:cubicBezTo>
                <a:cubicBezTo>
                  <a:pt x="52" y="0"/>
                  <a:pt x="61" y="0"/>
                  <a:pt x="68" y="7"/>
                </a:cubicBezTo>
                <a:cubicBezTo>
                  <a:pt x="74" y="13"/>
                  <a:pt x="74" y="22"/>
                  <a:pt x="68" y="29"/>
                </a:cubicBezTo>
                <a:cubicBezTo>
                  <a:pt x="65" y="41"/>
                  <a:pt x="65" y="41"/>
                  <a:pt x="65" y="41"/>
                </a:cubicBezTo>
                <a:cubicBezTo>
                  <a:pt x="78" y="38"/>
                  <a:pt x="78" y="38"/>
                  <a:pt x="78" y="38"/>
                </a:cubicBezTo>
                <a:cubicBezTo>
                  <a:pt x="84" y="32"/>
                  <a:pt x="94" y="33"/>
                  <a:pt x="99" y="38"/>
                </a:cubicBezTo>
                <a:cubicBezTo>
                  <a:pt x="106" y="45"/>
                  <a:pt x="106" y="55"/>
                  <a:pt x="99" y="61"/>
                </a:cubicBezTo>
                <a:close/>
                <a:moveTo>
                  <a:pt x="82" y="43"/>
                </a:moveTo>
                <a:cubicBezTo>
                  <a:pt x="78" y="47"/>
                  <a:pt x="78" y="53"/>
                  <a:pt x="82" y="56"/>
                </a:cubicBezTo>
                <a:cubicBezTo>
                  <a:pt x="85" y="60"/>
                  <a:pt x="91" y="60"/>
                  <a:pt x="95" y="56"/>
                </a:cubicBezTo>
                <a:cubicBezTo>
                  <a:pt x="99" y="53"/>
                  <a:pt x="99" y="47"/>
                  <a:pt x="95" y="43"/>
                </a:cubicBezTo>
                <a:cubicBezTo>
                  <a:pt x="91" y="39"/>
                  <a:pt x="85" y="39"/>
                  <a:pt x="82" y="43"/>
                </a:cubicBezTo>
                <a:close/>
                <a:moveTo>
                  <a:pt x="50" y="11"/>
                </a:moveTo>
                <a:cubicBezTo>
                  <a:pt x="46" y="15"/>
                  <a:pt x="46" y="21"/>
                  <a:pt x="50" y="25"/>
                </a:cubicBezTo>
                <a:cubicBezTo>
                  <a:pt x="53" y="28"/>
                  <a:pt x="60" y="28"/>
                  <a:pt x="63" y="25"/>
                </a:cubicBezTo>
                <a:cubicBezTo>
                  <a:pt x="67" y="21"/>
                  <a:pt x="67" y="15"/>
                  <a:pt x="63" y="11"/>
                </a:cubicBezTo>
                <a:cubicBezTo>
                  <a:pt x="60" y="7"/>
                  <a:pt x="53" y="7"/>
                  <a:pt x="50" y="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3" name="Freeform 1031"/>
          <p:cNvSpPr>
            <a:spLocks noEditPoints="1"/>
          </p:cNvSpPr>
          <p:nvPr/>
        </p:nvSpPr>
        <p:spPr bwMode="auto">
          <a:xfrm>
            <a:off x="6955784" y="3780000"/>
            <a:ext cx="196369" cy="141939"/>
          </a:xfrm>
          <a:custGeom>
            <a:avLst/>
            <a:gdLst>
              <a:gd name="T0" fmla="*/ 41 w 101"/>
              <a:gd name="T1" fmla="*/ 84 h 88"/>
              <a:gd name="T2" fmla="*/ 24 w 101"/>
              <a:gd name="T3" fmla="*/ 80 h 88"/>
              <a:gd name="T4" fmla="*/ 33 w 101"/>
              <a:gd name="T5" fmla="*/ 33 h 88"/>
              <a:gd name="T6" fmla="*/ 47 w 101"/>
              <a:gd name="T7" fmla="*/ 80 h 88"/>
              <a:gd name="T8" fmla="*/ 67 w 101"/>
              <a:gd name="T9" fmla="*/ 2 h 88"/>
              <a:gd name="T10" fmla="*/ 58 w 101"/>
              <a:gd name="T11" fmla="*/ 2 h 88"/>
              <a:gd name="T12" fmla="*/ 3 w 101"/>
              <a:gd name="T13" fmla="*/ 66 h 88"/>
              <a:gd name="T14" fmla="*/ 30 w 101"/>
              <a:gd name="T15" fmla="*/ 88 h 88"/>
              <a:gd name="T16" fmla="*/ 52 w 101"/>
              <a:gd name="T17" fmla="*/ 82 h 88"/>
              <a:gd name="T18" fmla="*/ 95 w 101"/>
              <a:gd name="T19" fmla="*/ 30 h 88"/>
              <a:gd name="T20" fmla="*/ 79 w 101"/>
              <a:gd name="T21" fmla="*/ 76 h 88"/>
              <a:gd name="T22" fmla="*/ 79 w 101"/>
              <a:gd name="T23" fmla="*/ 72 h 88"/>
              <a:gd name="T24" fmla="*/ 73 w 101"/>
              <a:gd name="T25" fmla="*/ 82 h 88"/>
              <a:gd name="T26" fmla="*/ 77 w 101"/>
              <a:gd name="T27" fmla="*/ 82 h 88"/>
              <a:gd name="T28" fmla="*/ 73 w 101"/>
              <a:gd name="T29" fmla="*/ 82 h 88"/>
              <a:gd name="T30" fmla="*/ 87 w 101"/>
              <a:gd name="T31" fmla="*/ 84 h 88"/>
              <a:gd name="T32" fmla="*/ 87 w 101"/>
              <a:gd name="T33" fmla="*/ 80 h 88"/>
              <a:gd name="T34" fmla="*/ 89 w 101"/>
              <a:gd name="T35" fmla="*/ 70 h 88"/>
              <a:gd name="T36" fmla="*/ 93 w 101"/>
              <a:gd name="T37" fmla="*/ 70 h 88"/>
              <a:gd name="T38" fmla="*/ 89 w 101"/>
              <a:gd name="T39" fmla="*/ 70 h 88"/>
              <a:gd name="T40" fmla="*/ 99 w 101"/>
              <a:gd name="T41" fmla="*/ 84 h 88"/>
              <a:gd name="T42" fmla="*/ 99 w 101"/>
              <a:gd name="T43" fmla="*/ 80 h 88"/>
              <a:gd name="T44" fmla="*/ 97 w 101"/>
              <a:gd name="T45" fmla="*/ 74 h 88"/>
              <a:gd name="T46" fmla="*/ 101 w 101"/>
              <a:gd name="T47" fmla="*/ 74 h 88"/>
              <a:gd name="T48" fmla="*/ 97 w 101"/>
              <a:gd name="T49" fmla="*/ 74 h 88"/>
              <a:gd name="T50" fmla="*/ 67 w 101"/>
              <a:gd name="T51" fmla="*/ 84 h 88"/>
              <a:gd name="T52" fmla="*/ 67 w 101"/>
              <a:gd name="T53" fmla="*/ 80 h 88"/>
              <a:gd name="T54" fmla="*/ 57 w 101"/>
              <a:gd name="T55" fmla="*/ 86 h 88"/>
              <a:gd name="T56" fmla="*/ 61 w 101"/>
              <a:gd name="T57" fmla="*/ 86 h 88"/>
              <a:gd name="T58" fmla="*/ 57 w 101"/>
              <a:gd name="T59" fmla="*/ 86 h 88"/>
              <a:gd name="T60" fmla="*/ 99 w 101"/>
              <a:gd name="T61" fmla="*/ 64 h 88"/>
              <a:gd name="T62" fmla="*/ 99 w 101"/>
              <a:gd name="T63" fmla="*/ 6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1" h="88">
                <a:moveTo>
                  <a:pt x="47" y="80"/>
                </a:moveTo>
                <a:cubicBezTo>
                  <a:pt x="46" y="82"/>
                  <a:pt x="43" y="84"/>
                  <a:pt x="41" y="84"/>
                </a:cubicBezTo>
                <a:cubicBezTo>
                  <a:pt x="30" y="84"/>
                  <a:pt x="30" y="84"/>
                  <a:pt x="30" y="84"/>
                </a:cubicBezTo>
                <a:cubicBezTo>
                  <a:pt x="28" y="84"/>
                  <a:pt x="25" y="82"/>
                  <a:pt x="24" y="80"/>
                </a:cubicBezTo>
                <a:cubicBezTo>
                  <a:pt x="5" y="60"/>
                  <a:pt x="5" y="60"/>
                  <a:pt x="5" y="60"/>
                </a:cubicBezTo>
                <a:cubicBezTo>
                  <a:pt x="33" y="33"/>
                  <a:pt x="33" y="33"/>
                  <a:pt x="33" y="33"/>
                </a:cubicBezTo>
                <a:cubicBezTo>
                  <a:pt x="64" y="64"/>
                  <a:pt x="64" y="64"/>
                  <a:pt x="64" y="64"/>
                </a:cubicBezTo>
                <a:lnTo>
                  <a:pt x="47" y="80"/>
                </a:lnTo>
                <a:close/>
                <a:moveTo>
                  <a:pt x="95" y="30"/>
                </a:moveTo>
                <a:cubicBezTo>
                  <a:pt x="67" y="2"/>
                  <a:pt x="67" y="2"/>
                  <a:pt x="67" y="2"/>
                </a:cubicBezTo>
                <a:cubicBezTo>
                  <a:pt x="66" y="1"/>
                  <a:pt x="64" y="0"/>
                  <a:pt x="62" y="0"/>
                </a:cubicBezTo>
                <a:cubicBezTo>
                  <a:pt x="61" y="0"/>
                  <a:pt x="59" y="1"/>
                  <a:pt x="58" y="2"/>
                </a:cubicBezTo>
                <a:cubicBezTo>
                  <a:pt x="3" y="56"/>
                  <a:pt x="3" y="56"/>
                  <a:pt x="3" y="56"/>
                </a:cubicBezTo>
                <a:cubicBezTo>
                  <a:pt x="0" y="59"/>
                  <a:pt x="0" y="63"/>
                  <a:pt x="3" y="66"/>
                </a:cubicBezTo>
                <a:cubicBezTo>
                  <a:pt x="19" y="82"/>
                  <a:pt x="19" y="82"/>
                  <a:pt x="19" y="82"/>
                </a:cubicBezTo>
                <a:cubicBezTo>
                  <a:pt x="21" y="85"/>
                  <a:pt x="27" y="88"/>
                  <a:pt x="30" y="88"/>
                </a:cubicBezTo>
                <a:cubicBezTo>
                  <a:pt x="41" y="88"/>
                  <a:pt x="41" y="88"/>
                  <a:pt x="41" y="88"/>
                </a:cubicBezTo>
                <a:cubicBezTo>
                  <a:pt x="45" y="88"/>
                  <a:pt x="50" y="85"/>
                  <a:pt x="52" y="82"/>
                </a:cubicBezTo>
                <a:cubicBezTo>
                  <a:pt x="95" y="40"/>
                  <a:pt x="95" y="40"/>
                  <a:pt x="95" y="40"/>
                </a:cubicBezTo>
                <a:cubicBezTo>
                  <a:pt x="98" y="37"/>
                  <a:pt x="98" y="32"/>
                  <a:pt x="95" y="30"/>
                </a:cubicBezTo>
                <a:close/>
                <a:moveTo>
                  <a:pt x="77" y="74"/>
                </a:moveTo>
                <a:cubicBezTo>
                  <a:pt x="77" y="75"/>
                  <a:pt x="78" y="76"/>
                  <a:pt x="79" y="76"/>
                </a:cubicBezTo>
                <a:cubicBezTo>
                  <a:pt x="80" y="76"/>
                  <a:pt x="81" y="75"/>
                  <a:pt x="81" y="74"/>
                </a:cubicBezTo>
                <a:cubicBezTo>
                  <a:pt x="81" y="73"/>
                  <a:pt x="80" y="72"/>
                  <a:pt x="79" y="72"/>
                </a:cubicBezTo>
                <a:cubicBezTo>
                  <a:pt x="78" y="72"/>
                  <a:pt x="77" y="73"/>
                  <a:pt x="77" y="74"/>
                </a:cubicBezTo>
                <a:close/>
                <a:moveTo>
                  <a:pt x="73" y="82"/>
                </a:moveTo>
                <a:cubicBezTo>
                  <a:pt x="73" y="83"/>
                  <a:pt x="74" y="84"/>
                  <a:pt x="75" y="84"/>
                </a:cubicBezTo>
                <a:cubicBezTo>
                  <a:pt x="76" y="84"/>
                  <a:pt x="77" y="83"/>
                  <a:pt x="77" y="82"/>
                </a:cubicBezTo>
                <a:cubicBezTo>
                  <a:pt x="77" y="81"/>
                  <a:pt x="76" y="80"/>
                  <a:pt x="75" y="80"/>
                </a:cubicBezTo>
                <a:cubicBezTo>
                  <a:pt x="74" y="80"/>
                  <a:pt x="73" y="81"/>
                  <a:pt x="73" y="82"/>
                </a:cubicBezTo>
                <a:close/>
                <a:moveTo>
                  <a:pt x="85" y="82"/>
                </a:moveTo>
                <a:cubicBezTo>
                  <a:pt x="85" y="83"/>
                  <a:pt x="86" y="84"/>
                  <a:pt x="87" y="84"/>
                </a:cubicBezTo>
                <a:cubicBezTo>
                  <a:pt x="88" y="84"/>
                  <a:pt x="89" y="83"/>
                  <a:pt x="89" y="82"/>
                </a:cubicBezTo>
                <a:cubicBezTo>
                  <a:pt x="89" y="81"/>
                  <a:pt x="88" y="80"/>
                  <a:pt x="87" y="80"/>
                </a:cubicBezTo>
                <a:cubicBezTo>
                  <a:pt x="86" y="80"/>
                  <a:pt x="85" y="81"/>
                  <a:pt x="85" y="82"/>
                </a:cubicBezTo>
                <a:close/>
                <a:moveTo>
                  <a:pt x="89" y="70"/>
                </a:moveTo>
                <a:cubicBezTo>
                  <a:pt x="89" y="71"/>
                  <a:pt x="90" y="72"/>
                  <a:pt x="91" y="72"/>
                </a:cubicBezTo>
                <a:cubicBezTo>
                  <a:pt x="92" y="72"/>
                  <a:pt x="93" y="71"/>
                  <a:pt x="93" y="70"/>
                </a:cubicBezTo>
                <a:cubicBezTo>
                  <a:pt x="93" y="69"/>
                  <a:pt x="92" y="68"/>
                  <a:pt x="91" y="68"/>
                </a:cubicBezTo>
                <a:cubicBezTo>
                  <a:pt x="90" y="68"/>
                  <a:pt x="89" y="69"/>
                  <a:pt x="89" y="70"/>
                </a:cubicBezTo>
                <a:close/>
                <a:moveTo>
                  <a:pt x="97" y="82"/>
                </a:moveTo>
                <a:cubicBezTo>
                  <a:pt x="97" y="83"/>
                  <a:pt x="98" y="84"/>
                  <a:pt x="99" y="84"/>
                </a:cubicBezTo>
                <a:cubicBezTo>
                  <a:pt x="100" y="84"/>
                  <a:pt x="101" y="83"/>
                  <a:pt x="101" y="82"/>
                </a:cubicBezTo>
                <a:cubicBezTo>
                  <a:pt x="101" y="81"/>
                  <a:pt x="100" y="80"/>
                  <a:pt x="99" y="80"/>
                </a:cubicBezTo>
                <a:cubicBezTo>
                  <a:pt x="98" y="80"/>
                  <a:pt x="97" y="81"/>
                  <a:pt x="97" y="82"/>
                </a:cubicBezTo>
                <a:close/>
                <a:moveTo>
                  <a:pt x="97" y="74"/>
                </a:moveTo>
                <a:cubicBezTo>
                  <a:pt x="97" y="75"/>
                  <a:pt x="98" y="76"/>
                  <a:pt x="99" y="76"/>
                </a:cubicBezTo>
                <a:cubicBezTo>
                  <a:pt x="100" y="76"/>
                  <a:pt x="101" y="75"/>
                  <a:pt x="101" y="74"/>
                </a:cubicBezTo>
                <a:cubicBezTo>
                  <a:pt x="101" y="73"/>
                  <a:pt x="100" y="72"/>
                  <a:pt x="99" y="72"/>
                </a:cubicBezTo>
                <a:cubicBezTo>
                  <a:pt x="98" y="72"/>
                  <a:pt x="97" y="73"/>
                  <a:pt x="97" y="74"/>
                </a:cubicBezTo>
                <a:close/>
                <a:moveTo>
                  <a:pt x="65" y="82"/>
                </a:moveTo>
                <a:cubicBezTo>
                  <a:pt x="65" y="83"/>
                  <a:pt x="66" y="84"/>
                  <a:pt x="67" y="84"/>
                </a:cubicBezTo>
                <a:cubicBezTo>
                  <a:pt x="68" y="84"/>
                  <a:pt x="69" y="83"/>
                  <a:pt x="69" y="82"/>
                </a:cubicBezTo>
                <a:cubicBezTo>
                  <a:pt x="69" y="81"/>
                  <a:pt x="68" y="80"/>
                  <a:pt x="67" y="80"/>
                </a:cubicBezTo>
                <a:cubicBezTo>
                  <a:pt x="66" y="80"/>
                  <a:pt x="65" y="81"/>
                  <a:pt x="65" y="82"/>
                </a:cubicBezTo>
                <a:close/>
                <a:moveTo>
                  <a:pt x="57" y="86"/>
                </a:moveTo>
                <a:cubicBezTo>
                  <a:pt x="57" y="87"/>
                  <a:pt x="58" y="88"/>
                  <a:pt x="59" y="88"/>
                </a:cubicBezTo>
                <a:cubicBezTo>
                  <a:pt x="60" y="88"/>
                  <a:pt x="61" y="87"/>
                  <a:pt x="61" y="86"/>
                </a:cubicBezTo>
                <a:cubicBezTo>
                  <a:pt x="61" y="85"/>
                  <a:pt x="60" y="84"/>
                  <a:pt x="59" y="84"/>
                </a:cubicBezTo>
                <a:cubicBezTo>
                  <a:pt x="58" y="84"/>
                  <a:pt x="57" y="85"/>
                  <a:pt x="57" y="86"/>
                </a:cubicBezTo>
                <a:close/>
                <a:moveTo>
                  <a:pt x="97" y="62"/>
                </a:moveTo>
                <a:cubicBezTo>
                  <a:pt x="97" y="63"/>
                  <a:pt x="98" y="64"/>
                  <a:pt x="99" y="64"/>
                </a:cubicBezTo>
                <a:cubicBezTo>
                  <a:pt x="100" y="64"/>
                  <a:pt x="101" y="63"/>
                  <a:pt x="101" y="62"/>
                </a:cubicBezTo>
                <a:cubicBezTo>
                  <a:pt x="101" y="61"/>
                  <a:pt x="100" y="60"/>
                  <a:pt x="99" y="60"/>
                </a:cubicBezTo>
                <a:cubicBezTo>
                  <a:pt x="98" y="60"/>
                  <a:pt x="97" y="61"/>
                  <a:pt x="97" y="6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4" name="Freeform 1032"/>
          <p:cNvSpPr>
            <a:spLocks noEditPoints="1"/>
          </p:cNvSpPr>
          <p:nvPr/>
        </p:nvSpPr>
        <p:spPr bwMode="auto">
          <a:xfrm>
            <a:off x="6622227" y="3772259"/>
            <a:ext cx="190135" cy="157423"/>
          </a:xfrm>
          <a:custGeom>
            <a:avLst/>
            <a:gdLst>
              <a:gd name="T0" fmla="*/ 25 w 98"/>
              <a:gd name="T1" fmla="*/ 83 h 97"/>
              <a:gd name="T2" fmla="*/ 22 w 98"/>
              <a:gd name="T3" fmla="*/ 84 h 97"/>
              <a:gd name="T4" fmla="*/ 19 w 98"/>
              <a:gd name="T5" fmla="*/ 84 h 97"/>
              <a:gd name="T6" fmla="*/ 14 w 98"/>
              <a:gd name="T7" fmla="*/ 89 h 97"/>
              <a:gd name="T8" fmla="*/ 13 w 98"/>
              <a:gd name="T9" fmla="*/ 89 h 97"/>
              <a:gd name="T10" fmla="*/ 9 w 98"/>
              <a:gd name="T11" fmla="*/ 89 h 97"/>
              <a:gd name="T12" fmla="*/ 9 w 98"/>
              <a:gd name="T13" fmla="*/ 84 h 97"/>
              <a:gd name="T14" fmla="*/ 16 w 98"/>
              <a:gd name="T15" fmla="*/ 78 h 97"/>
              <a:gd name="T16" fmla="*/ 14 w 98"/>
              <a:gd name="T17" fmla="*/ 79 h 97"/>
              <a:gd name="T18" fmla="*/ 15 w 98"/>
              <a:gd name="T19" fmla="*/ 73 h 97"/>
              <a:gd name="T20" fmla="*/ 55 w 98"/>
              <a:gd name="T21" fmla="*/ 33 h 97"/>
              <a:gd name="T22" fmla="*/ 65 w 98"/>
              <a:gd name="T23" fmla="*/ 43 h 97"/>
              <a:gd name="T24" fmla="*/ 25 w 98"/>
              <a:gd name="T25" fmla="*/ 83 h 97"/>
              <a:gd name="T26" fmla="*/ 94 w 98"/>
              <a:gd name="T27" fmla="*/ 10 h 97"/>
              <a:gd name="T28" fmla="*/ 88 w 98"/>
              <a:gd name="T29" fmla="*/ 4 h 97"/>
              <a:gd name="T30" fmla="*/ 75 w 98"/>
              <a:gd name="T31" fmla="*/ 4 h 97"/>
              <a:gd name="T32" fmla="*/ 61 w 98"/>
              <a:gd name="T33" fmla="*/ 17 h 97"/>
              <a:gd name="T34" fmla="*/ 55 w 98"/>
              <a:gd name="T35" fmla="*/ 11 h 97"/>
              <a:gd name="T36" fmla="*/ 42 w 98"/>
              <a:gd name="T37" fmla="*/ 24 h 97"/>
              <a:gd name="T38" fmla="*/ 47 w 98"/>
              <a:gd name="T39" fmla="*/ 29 h 97"/>
              <a:gd name="T40" fmla="*/ 11 w 98"/>
              <a:gd name="T41" fmla="*/ 66 h 97"/>
              <a:gd name="T42" fmla="*/ 7 w 98"/>
              <a:gd name="T43" fmla="*/ 75 h 97"/>
              <a:gd name="T44" fmla="*/ 4 w 98"/>
              <a:gd name="T45" fmla="*/ 77 h 97"/>
              <a:gd name="T46" fmla="*/ 4 w 98"/>
              <a:gd name="T47" fmla="*/ 94 h 97"/>
              <a:gd name="T48" fmla="*/ 13 w 98"/>
              <a:gd name="T49" fmla="*/ 97 h 97"/>
              <a:gd name="T50" fmla="*/ 21 w 98"/>
              <a:gd name="T51" fmla="*/ 94 h 97"/>
              <a:gd name="T52" fmla="*/ 23 w 98"/>
              <a:gd name="T53" fmla="*/ 91 h 97"/>
              <a:gd name="T54" fmla="*/ 32 w 98"/>
              <a:gd name="T55" fmla="*/ 87 h 97"/>
              <a:gd name="T56" fmla="*/ 69 w 98"/>
              <a:gd name="T57" fmla="*/ 51 h 97"/>
              <a:gd name="T58" fmla="*/ 74 w 98"/>
              <a:gd name="T59" fmla="*/ 56 h 97"/>
              <a:gd name="T60" fmla="*/ 87 w 98"/>
              <a:gd name="T61" fmla="*/ 43 h 97"/>
              <a:gd name="T62" fmla="*/ 81 w 98"/>
              <a:gd name="T63" fmla="*/ 37 h 97"/>
              <a:gd name="T64" fmla="*/ 94 w 98"/>
              <a:gd name="T65" fmla="*/ 23 h 97"/>
              <a:gd name="T66" fmla="*/ 94 w 98"/>
              <a:gd name="T67" fmla="*/ 1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98" h="97">
                <a:moveTo>
                  <a:pt x="25" y="83"/>
                </a:moveTo>
                <a:cubicBezTo>
                  <a:pt x="24" y="84"/>
                  <a:pt x="23" y="84"/>
                  <a:pt x="22" y="84"/>
                </a:cubicBezTo>
                <a:cubicBezTo>
                  <a:pt x="21" y="84"/>
                  <a:pt x="20" y="84"/>
                  <a:pt x="19" y="84"/>
                </a:cubicBezTo>
                <a:cubicBezTo>
                  <a:pt x="14" y="89"/>
                  <a:pt x="14" y="89"/>
                  <a:pt x="14" y="89"/>
                </a:cubicBezTo>
                <a:cubicBezTo>
                  <a:pt x="13" y="90"/>
                  <a:pt x="14" y="89"/>
                  <a:pt x="13" y="89"/>
                </a:cubicBezTo>
                <a:cubicBezTo>
                  <a:pt x="12" y="89"/>
                  <a:pt x="9" y="90"/>
                  <a:pt x="9" y="89"/>
                </a:cubicBezTo>
                <a:cubicBezTo>
                  <a:pt x="7" y="88"/>
                  <a:pt x="7" y="86"/>
                  <a:pt x="9" y="84"/>
                </a:cubicBezTo>
                <a:cubicBezTo>
                  <a:pt x="16" y="78"/>
                  <a:pt x="16" y="78"/>
                  <a:pt x="16" y="78"/>
                </a:cubicBezTo>
                <a:cubicBezTo>
                  <a:pt x="14" y="79"/>
                  <a:pt x="14" y="79"/>
                  <a:pt x="14" y="79"/>
                </a:cubicBezTo>
                <a:cubicBezTo>
                  <a:pt x="13" y="77"/>
                  <a:pt x="13" y="74"/>
                  <a:pt x="15" y="73"/>
                </a:cubicBezTo>
                <a:cubicBezTo>
                  <a:pt x="55" y="33"/>
                  <a:pt x="55" y="33"/>
                  <a:pt x="55" y="33"/>
                </a:cubicBezTo>
                <a:cubicBezTo>
                  <a:pt x="65" y="43"/>
                  <a:pt x="65" y="43"/>
                  <a:pt x="65" y="43"/>
                </a:cubicBezTo>
                <a:lnTo>
                  <a:pt x="25" y="83"/>
                </a:lnTo>
                <a:close/>
                <a:moveTo>
                  <a:pt x="94" y="10"/>
                </a:moveTo>
                <a:cubicBezTo>
                  <a:pt x="88" y="4"/>
                  <a:pt x="88" y="4"/>
                  <a:pt x="88" y="4"/>
                </a:cubicBezTo>
                <a:cubicBezTo>
                  <a:pt x="85" y="0"/>
                  <a:pt x="79" y="0"/>
                  <a:pt x="75" y="4"/>
                </a:cubicBezTo>
                <a:cubicBezTo>
                  <a:pt x="61" y="17"/>
                  <a:pt x="61" y="17"/>
                  <a:pt x="61" y="17"/>
                </a:cubicBezTo>
                <a:cubicBezTo>
                  <a:pt x="55" y="11"/>
                  <a:pt x="55" y="11"/>
                  <a:pt x="55" y="11"/>
                </a:cubicBezTo>
                <a:cubicBezTo>
                  <a:pt x="42" y="24"/>
                  <a:pt x="42" y="24"/>
                  <a:pt x="42" y="24"/>
                </a:cubicBezTo>
                <a:cubicBezTo>
                  <a:pt x="47" y="29"/>
                  <a:pt x="47" y="29"/>
                  <a:pt x="47" y="29"/>
                </a:cubicBezTo>
                <a:cubicBezTo>
                  <a:pt x="11" y="66"/>
                  <a:pt x="11" y="66"/>
                  <a:pt x="11" y="66"/>
                </a:cubicBezTo>
                <a:cubicBezTo>
                  <a:pt x="8" y="68"/>
                  <a:pt x="7" y="72"/>
                  <a:pt x="7" y="75"/>
                </a:cubicBezTo>
                <a:cubicBezTo>
                  <a:pt x="4" y="77"/>
                  <a:pt x="4" y="77"/>
                  <a:pt x="4" y="77"/>
                </a:cubicBezTo>
                <a:cubicBezTo>
                  <a:pt x="0" y="82"/>
                  <a:pt x="0" y="89"/>
                  <a:pt x="4" y="94"/>
                </a:cubicBezTo>
                <a:cubicBezTo>
                  <a:pt x="7" y="96"/>
                  <a:pt x="10" y="97"/>
                  <a:pt x="13" y="97"/>
                </a:cubicBezTo>
                <a:cubicBezTo>
                  <a:pt x="16" y="97"/>
                  <a:pt x="19" y="96"/>
                  <a:pt x="21" y="94"/>
                </a:cubicBezTo>
                <a:cubicBezTo>
                  <a:pt x="23" y="91"/>
                  <a:pt x="23" y="91"/>
                  <a:pt x="23" y="91"/>
                </a:cubicBezTo>
                <a:cubicBezTo>
                  <a:pt x="27" y="91"/>
                  <a:pt x="30" y="90"/>
                  <a:pt x="32" y="87"/>
                </a:cubicBezTo>
                <a:cubicBezTo>
                  <a:pt x="69" y="51"/>
                  <a:pt x="69" y="51"/>
                  <a:pt x="69" y="51"/>
                </a:cubicBezTo>
                <a:cubicBezTo>
                  <a:pt x="74" y="56"/>
                  <a:pt x="74" y="56"/>
                  <a:pt x="74" y="56"/>
                </a:cubicBezTo>
                <a:cubicBezTo>
                  <a:pt x="87" y="43"/>
                  <a:pt x="87" y="43"/>
                  <a:pt x="87" y="43"/>
                </a:cubicBezTo>
                <a:cubicBezTo>
                  <a:pt x="81" y="37"/>
                  <a:pt x="81" y="37"/>
                  <a:pt x="81" y="37"/>
                </a:cubicBezTo>
                <a:cubicBezTo>
                  <a:pt x="94" y="23"/>
                  <a:pt x="94" y="23"/>
                  <a:pt x="94" y="23"/>
                </a:cubicBezTo>
                <a:cubicBezTo>
                  <a:pt x="98" y="19"/>
                  <a:pt x="98" y="13"/>
                  <a:pt x="94" y="1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5" name="Freeform 1033"/>
          <p:cNvSpPr>
            <a:spLocks/>
          </p:cNvSpPr>
          <p:nvPr/>
        </p:nvSpPr>
        <p:spPr bwMode="auto">
          <a:xfrm>
            <a:off x="6416055" y="3785162"/>
            <a:ext cx="155848" cy="131616"/>
          </a:xfrm>
          <a:custGeom>
            <a:avLst/>
            <a:gdLst>
              <a:gd name="T0" fmla="*/ 46 w 50"/>
              <a:gd name="T1" fmla="*/ 0 h 51"/>
              <a:gd name="T2" fmla="*/ 50 w 50"/>
              <a:gd name="T3" fmla="*/ 4 h 51"/>
              <a:gd name="T4" fmla="*/ 4 w 50"/>
              <a:gd name="T5" fmla="*/ 51 h 51"/>
              <a:gd name="T6" fmla="*/ 0 w 50"/>
              <a:gd name="T7" fmla="*/ 47 h 51"/>
              <a:gd name="T8" fmla="*/ 46 w 50"/>
              <a:gd name="T9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1">
                <a:moveTo>
                  <a:pt x="46" y="0"/>
                </a:moveTo>
                <a:lnTo>
                  <a:pt x="50" y="4"/>
                </a:lnTo>
                <a:lnTo>
                  <a:pt x="4" y="51"/>
                </a:lnTo>
                <a:lnTo>
                  <a:pt x="0" y="47"/>
                </a:lnTo>
                <a:lnTo>
                  <a:pt x="4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6" name="Freeform 1034"/>
          <p:cNvSpPr>
            <a:spLocks noEditPoints="1"/>
          </p:cNvSpPr>
          <p:nvPr/>
        </p:nvSpPr>
        <p:spPr bwMode="auto">
          <a:xfrm>
            <a:off x="6065183" y="3761935"/>
            <a:ext cx="205720" cy="178068"/>
          </a:xfrm>
          <a:custGeom>
            <a:avLst/>
            <a:gdLst>
              <a:gd name="T0" fmla="*/ 25 w 105"/>
              <a:gd name="T1" fmla="*/ 54 h 110"/>
              <a:gd name="T2" fmla="*/ 24 w 105"/>
              <a:gd name="T3" fmla="*/ 54 h 110"/>
              <a:gd name="T4" fmla="*/ 24 w 105"/>
              <a:gd name="T5" fmla="*/ 55 h 110"/>
              <a:gd name="T6" fmla="*/ 25 w 105"/>
              <a:gd name="T7" fmla="*/ 54 h 110"/>
              <a:gd name="T8" fmla="*/ 36 w 105"/>
              <a:gd name="T9" fmla="*/ 15 h 110"/>
              <a:gd name="T10" fmla="*/ 45 w 105"/>
              <a:gd name="T11" fmla="*/ 20 h 110"/>
              <a:gd name="T12" fmla="*/ 48 w 105"/>
              <a:gd name="T13" fmla="*/ 22 h 110"/>
              <a:gd name="T14" fmla="*/ 57 w 105"/>
              <a:gd name="T15" fmla="*/ 27 h 110"/>
              <a:gd name="T16" fmla="*/ 58 w 105"/>
              <a:gd name="T17" fmla="*/ 34 h 110"/>
              <a:gd name="T18" fmla="*/ 59 w 105"/>
              <a:gd name="T19" fmla="*/ 61 h 110"/>
              <a:gd name="T20" fmla="*/ 23 w 105"/>
              <a:gd name="T21" fmla="*/ 83 h 110"/>
              <a:gd name="T22" fmla="*/ 19 w 105"/>
              <a:gd name="T23" fmla="*/ 89 h 110"/>
              <a:gd name="T24" fmla="*/ 8 w 105"/>
              <a:gd name="T25" fmla="*/ 91 h 110"/>
              <a:gd name="T26" fmla="*/ 28 w 105"/>
              <a:gd name="T27" fmla="*/ 57 h 110"/>
              <a:gd name="T28" fmla="*/ 28 w 105"/>
              <a:gd name="T29" fmla="*/ 57 h 110"/>
              <a:gd name="T30" fmla="*/ 41 w 105"/>
              <a:gd name="T31" fmla="*/ 53 h 110"/>
              <a:gd name="T32" fmla="*/ 36 w 105"/>
              <a:gd name="T33" fmla="*/ 38 h 110"/>
              <a:gd name="T34" fmla="*/ 34 w 105"/>
              <a:gd name="T35" fmla="*/ 37 h 110"/>
              <a:gd name="T36" fmla="*/ 34 w 105"/>
              <a:gd name="T37" fmla="*/ 37 h 110"/>
              <a:gd name="T38" fmla="*/ 22 w 105"/>
              <a:gd name="T39" fmla="*/ 42 h 110"/>
              <a:gd name="T40" fmla="*/ 25 w 105"/>
              <a:gd name="T41" fmla="*/ 55 h 110"/>
              <a:gd name="T42" fmla="*/ 25 w 105"/>
              <a:gd name="T43" fmla="*/ 55 h 110"/>
              <a:gd name="T44" fmla="*/ 5 w 105"/>
              <a:gd name="T45" fmla="*/ 88 h 110"/>
              <a:gd name="T46" fmla="*/ 1 w 105"/>
              <a:gd name="T47" fmla="*/ 78 h 110"/>
              <a:gd name="T48" fmla="*/ 5 w 105"/>
              <a:gd name="T49" fmla="*/ 72 h 110"/>
              <a:gd name="T50" fmla="*/ 7 w 105"/>
              <a:gd name="T51" fmla="*/ 31 h 110"/>
              <a:gd name="T52" fmla="*/ 30 w 105"/>
              <a:gd name="T53" fmla="*/ 19 h 110"/>
              <a:gd name="T54" fmla="*/ 36 w 105"/>
              <a:gd name="T55" fmla="*/ 15 h 110"/>
              <a:gd name="T56" fmla="*/ 67 w 105"/>
              <a:gd name="T57" fmla="*/ 23 h 110"/>
              <a:gd name="T58" fmla="*/ 61 w 105"/>
              <a:gd name="T59" fmla="*/ 25 h 110"/>
              <a:gd name="T60" fmla="*/ 36 w 105"/>
              <a:gd name="T61" fmla="*/ 11 h 110"/>
              <a:gd name="T62" fmla="*/ 35 w 105"/>
              <a:gd name="T63" fmla="*/ 6 h 110"/>
              <a:gd name="T64" fmla="*/ 37 w 105"/>
              <a:gd name="T65" fmla="*/ 2 h 110"/>
              <a:gd name="T66" fmla="*/ 42 w 105"/>
              <a:gd name="T67" fmla="*/ 1 h 110"/>
              <a:gd name="T68" fmla="*/ 67 w 105"/>
              <a:gd name="T69" fmla="*/ 15 h 110"/>
              <a:gd name="T70" fmla="*/ 69 w 105"/>
              <a:gd name="T71" fmla="*/ 20 h 110"/>
              <a:gd name="T72" fmla="*/ 67 w 105"/>
              <a:gd name="T73" fmla="*/ 23 h 110"/>
              <a:gd name="T74" fmla="*/ 97 w 105"/>
              <a:gd name="T75" fmla="*/ 70 h 110"/>
              <a:gd name="T76" fmla="*/ 90 w 105"/>
              <a:gd name="T77" fmla="*/ 66 h 110"/>
              <a:gd name="T78" fmla="*/ 58 w 105"/>
              <a:gd name="T79" fmla="*/ 87 h 110"/>
              <a:gd name="T80" fmla="*/ 17 w 105"/>
              <a:gd name="T81" fmla="*/ 104 h 110"/>
              <a:gd name="T82" fmla="*/ 9 w 105"/>
              <a:gd name="T83" fmla="*/ 110 h 110"/>
              <a:gd name="T84" fmla="*/ 1 w 105"/>
              <a:gd name="T85" fmla="*/ 102 h 110"/>
              <a:gd name="T86" fmla="*/ 9 w 105"/>
              <a:gd name="T87" fmla="*/ 94 h 110"/>
              <a:gd name="T88" fmla="*/ 17 w 105"/>
              <a:gd name="T89" fmla="*/ 100 h 110"/>
              <a:gd name="T90" fmla="*/ 54 w 105"/>
              <a:gd name="T91" fmla="*/ 85 h 110"/>
              <a:gd name="T92" fmla="*/ 89 w 105"/>
              <a:gd name="T93" fmla="*/ 61 h 110"/>
              <a:gd name="T94" fmla="*/ 97 w 105"/>
              <a:gd name="T95" fmla="*/ 54 h 110"/>
              <a:gd name="T96" fmla="*/ 105 w 105"/>
              <a:gd name="T97" fmla="*/ 62 h 110"/>
              <a:gd name="T98" fmla="*/ 97 w 105"/>
              <a:gd name="T99" fmla="*/ 70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05" h="110">
                <a:moveTo>
                  <a:pt x="25" y="54"/>
                </a:moveTo>
                <a:cubicBezTo>
                  <a:pt x="24" y="54"/>
                  <a:pt x="24" y="54"/>
                  <a:pt x="24" y="54"/>
                </a:cubicBezTo>
                <a:cubicBezTo>
                  <a:pt x="24" y="55"/>
                  <a:pt x="24" y="55"/>
                  <a:pt x="24" y="55"/>
                </a:cubicBezTo>
                <a:lnTo>
                  <a:pt x="25" y="54"/>
                </a:lnTo>
                <a:close/>
                <a:moveTo>
                  <a:pt x="36" y="15"/>
                </a:moveTo>
                <a:cubicBezTo>
                  <a:pt x="45" y="20"/>
                  <a:pt x="45" y="20"/>
                  <a:pt x="45" y="20"/>
                </a:cubicBezTo>
                <a:cubicBezTo>
                  <a:pt x="48" y="22"/>
                  <a:pt x="48" y="22"/>
                  <a:pt x="48" y="22"/>
                </a:cubicBezTo>
                <a:cubicBezTo>
                  <a:pt x="57" y="27"/>
                  <a:pt x="57" y="27"/>
                  <a:pt x="57" y="27"/>
                </a:cubicBezTo>
                <a:cubicBezTo>
                  <a:pt x="57" y="27"/>
                  <a:pt x="61" y="29"/>
                  <a:pt x="58" y="34"/>
                </a:cubicBezTo>
                <a:cubicBezTo>
                  <a:pt x="55" y="40"/>
                  <a:pt x="59" y="61"/>
                  <a:pt x="59" y="61"/>
                </a:cubicBezTo>
                <a:cubicBezTo>
                  <a:pt x="23" y="83"/>
                  <a:pt x="23" y="83"/>
                  <a:pt x="23" y="83"/>
                </a:cubicBezTo>
                <a:cubicBezTo>
                  <a:pt x="19" y="89"/>
                  <a:pt x="19" y="89"/>
                  <a:pt x="19" y="89"/>
                </a:cubicBezTo>
                <a:cubicBezTo>
                  <a:pt x="18" y="92"/>
                  <a:pt x="8" y="91"/>
                  <a:pt x="8" y="91"/>
                </a:cubicBezTo>
                <a:cubicBezTo>
                  <a:pt x="28" y="57"/>
                  <a:pt x="28" y="57"/>
                  <a:pt x="28" y="57"/>
                </a:cubicBezTo>
                <a:cubicBezTo>
                  <a:pt x="28" y="57"/>
                  <a:pt x="28" y="57"/>
                  <a:pt x="28" y="57"/>
                </a:cubicBezTo>
                <a:cubicBezTo>
                  <a:pt x="33" y="58"/>
                  <a:pt x="38" y="57"/>
                  <a:pt x="41" y="53"/>
                </a:cubicBezTo>
                <a:cubicBezTo>
                  <a:pt x="43" y="48"/>
                  <a:pt x="42" y="41"/>
                  <a:pt x="36" y="38"/>
                </a:cubicBezTo>
                <a:cubicBezTo>
                  <a:pt x="36" y="38"/>
                  <a:pt x="35" y="37"/>
                  <a:pt x="34" y="37"/>
                </a:cubicBezTo>
                <a:cubicBezTo>
                  <a:pt x="34" y="37"/>
                  <a:pt x="34" y="37"/>
                  <a:pt x="34" y="37"/>
                </a:cubicBezTo>
                <a:cubicBezTo>
                  <a:pt x="30" y="36"/>
                  <a:pt x="25" y="38"/>
                  <a:pt x="22" y="42"/>
                </a:cubicBezTo>
                <a:cubicBezTo>
                  <a:pt x="20" y="46"/>
                  <a:pt x="22" y="51"/>
                  <a:pt x="25" y="55"/>
                </a:cubicBezTo>
                <a:cubicBezTo>
                  <a:pt x="25" y="55"/>
                  <a:pt x="25" y="55"/>
                  <a:pt x="25" y="55"/>
                </a:cubicBezTo>
                <a:cubicBezTo>
                  <a:pt x="5" y="88"/>
                  <a:pt x="5" y="88"/>
                  <a:pt x="5" y="88"/>
                </a:cubicBezTo>
                <a:cubicBezTo>
                  <a:pt x="5" y="88"/>
                  <a:pt x="0" y="81"/>
                  <a:pt x="1" y="78"/>
                </a:cubicBezTo>
                <a:cubicBezTo>
                  <a:pt x="2" y="78"/>
                  <a:pt x="5" y="72"/>
                  <a:pt x="5" y="72"/>
                </a:cubicBezTo>
                <a:cubicBezTo>
                  <a:pt x="7" y="31"/>
                  <a:pt x="7" y="31"/>
                  <a:pt x="7" y="31"/>
                </a:cubicBezTo>
                <a:cubicBezTo>
                  <a:pt x="7" y="31"/>
                  <a:pt x="26" y="24"/>
                  <a:pt x="30" y="19"/>
                </a:cubicBezTo>
                <a:cubicBezTo>
                  <a:pt x="33" y="13"/>
                  <a:pt x="36" y="15"/>
                  <a:pt x="36" y="15"/>
                </a:cubicBezTo>
                <a:close/>
                <a:moveTo>
                  <a:pt x="67" y="23"/>
                </a:moveTo>
                <a:cubicBezTo>
                  <a:pt x="66" y="25"/>
                  <a:pt x="63" y="26"/>
                  <a:pt x="61" y="25"/>
                </a:cubicBezTo>
                <a:cubicBezTo>
                  <a:pt x="36" y="11"/>
                  <a:pt x="36" y="11"/>
                  <a:pt x="36" y="11"/>
                </a:cubicBezTo>
                <a:cubicBezTo>
                  <a:pt x="34" y="10"/>
                  <a:pt x="34" y="8"/>
                  <a:pt x="35" y="6"/>
                </a:cubicBezTo>
                <a:cubicBezTo>
                  <a:pt x="37" y="2"/>
                  <a:pt x="37" y="2"/>
                  <a:pt x="37" y="2"/>
                </a:cubicBezTo>
                <a:cubicBezTo>
                  <a:pt x="38" y="1"/>
                  <a:pt x="40" y="0"/>
                  <a:pt x="42" y="1"/>
                </a:cubicBezTo>
                <a:cubicBezTo>
                  <a:pt x="67" y="15"/>
                  <a:pt x="67" y="15"/>
                  <a:pt x="67" y="15"/>
                </a:cubicBezTo>
                <a:cubicBezTo>
                  <a:pt x="69" y="16"/>
                  <a:pt x="70" y="18"/>
                  <a:pt x="69" y="20"/>
                </a:cubicBezTo>
                <a:lnTo>
                  <a:pt x="67" y="23"/>
                </a:lnTo>
                <a:close/>
                <a:moveTo>
                  <a:pt x="97" y="70"/>
                </a:moveTo>
                <a:cubicBezTo>
                  <a:pt x="94" y="70"/>
                  <a:pt x="91" y="68"/>
                  <a:pt x="90" y="66"/>
                </a:cubicBezTo>
                <a:cubicBezTo>
                  <a:pt x="82" y="66"/>
                  <a:pt x="70" y="70"/>
                  <a:pt x="58" y="87"/>
                </a:cubicBezTo>
                <a:cubicBezTo>
                  <a:pt x="47" y="103"/>
                  <a:pt x="24" y="104"/>
                  <a:pt x="17" y="104"/>
                </a:cubicBezTo>
                <a:cubicBezTo>
                  <a:pt x="16" y="108"/>
                  <a:pt x="13" y="110"/>
                  <a:pt x="9" y="110"/>
                </a:cubicBezTo>
                <a:cubicBezTo>
                  <a:pt x="5" y="110"/>
                  <a:pt x="1" y="106"/>
                  <a:pt x="1" y="102"/>
                </a:cubicBezTo>
                <a:cubicBezTo>
                  <a:pt x="1" y="98"/>
                  <a:pt x="5" y="94"/>
                  <a:pt x="9" y="94"/>
                </a:cubicBezTo>
                <a:cubicBezTo>
                  <a:pt x="13" y="94"/>
                  <a:pt x="16" y="97"/>
                  <a:pt x="17" y="100"/>
                </a:cubicBezTo>
                <a:cubicBezTo>
                  <a:pt x="24" y="100"/>
                  <a:pt x="45" y="98"/>
                  <a:pt x="54" y="85"/>
                </a:cubicBezTo>
                <a:cubicBezTo>
                  <a:pt x="67" y="66"/>
                  <a:pt x="80" y="62"/>
                  <a:pt x="89" y="61"/>
                </a:cubicBezTo>
                <a:cubicBezTo>
                  <a:pt x="89" y="57"/>
                  <a:pt x="93" y="54"/>
                  <a:pt x="97" y="54"/>
                </a:cubicBezTo>
                <a:cubicBezTo>
                  <a:pt x="101" y="54"/>
                  <a:pt x="105" y="58"/>
                  <a:pt x="105" y="62"/>
                </a:cubicBezTo>
                <a:cubicBezTo>
                  <a:pt x="105" y="66"/>
                  <a:pt x="101" y="70"/>
                  <a:pt x="97" y="7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7" name="Freeform 1035"/>
          <p:cNvSpPr>
            <a:spLocks noEditPoints="1"/>
          </p:cNvSpPr>
          <p:nvPr/>
        </p:nvSpPr>
        <p:spPr bwMode="auto">
          <a:xfrm>
            <a:off x="5784487" y="3773549"/>
            <a:ext cx="112211" cy="154841"/>
          </a:xfrm>
          <a:custGeom>
            <a:avLst/>
            <a:gdLst>
              <a:gd name="T0" fmla="*/ 31 w 58"/>
              <a:gd name="T1" fmla="*/ 39 h 96"/>
              <a:gd name="T2" fmla="*/ 31 w 58"/>
              <a:gd name="T3" fmla="*/ 39 h 96"/>
              <a:gd name="T4" fmla="*/ 31 w 58"/>
              <a:gd name="T5" fmla="*/ 39 h 96"/>
              <a:gd name="T6" fmla="*/ 31 w 58"/>
              <a:gd name="T7" fmla="*/ 39 h 96"/>
              <a:gd name="T8" fmla="*/ 39 w 58"/>
              <a:gd name="T9" fmla="*/ 49 h 96"/>
              <a:gd name="T10" fmla="*/ 31 w 58"/>
              <a:gd name="T11" fmla="*/ 59 h 96"/>
              <a:gd name="T12" fmla="*/ 31 w 58"/>
              <a:gd name="T13" fmla="*/ 59 h 96"/>
              <a:gd name="T14" fmla="*/ 30 w 58"/>
              <a:gd name="T15" fmla="*/ 60 h 96"/>
              <a:gd name="T16" fmla="*/ 19 w 58"/>
              <a:gd name="T17" fmla="*/ 49 h 96"/>
              <a:gd name="T18" fmla="*/ 27 w 58"/>
              <a:gd name="T19" fmla="*/ 39 h 96"/>
              <a:gd name="T20" fmla="*/ 27 w 58"/>
              <a:gd name="T21" fmla="*/ 39 h 96"/>
              <a:gd name="T22" fmla="*/ 27 w 58"/>
              <a:gd name="T23" fmla="*/ 0 h 96"/>
              <a:gd name="T24" fmla="*/ 19 w 58"/>
              <a:gd name="T25" fmla="*/ 7 h 96"/>
              <a:gd name="T26" fmla="*/ 19 w 58"/>
              <a:gd name="T27" fmla="*/ 14 h 96"/>
              <a:gd name="T28" fmla="*/ 0 w 58"/>
              <a:gd name="T29" fmla="*/ 50 h 96"/>
              <a:gd name="T30" fmla="*/ 13 w 58"/>
              <a:gd name="T31" fmla="*/ 73 h 96"/>
              <a:gd name="T32" fmla="*/ 17 w 58"/>
              <a:gd name="T33" fmla="*/ 80 h 96"/>
              <a:gd name="T34" fmla="*/ 27 w 58"/>
              <a:gd name="T35" fmla="*/ 80 h 96"/>
              <a:gd name="T36" fmla="*/ 31 w 58"/>
              <a:gd name="T37" fmla="*/ 80 h 96"/>
              <a:gd name="T38" fmla="*/ 41 w 58"/>
              <a:gd name="T39" fmla="*/ 80 h 96"/>
              <a:gd name="T40" fmla="*/ 45 w 58"/>
              <a:gd name="T41" fmla="*/ 73 h 96"/>
              <a:gd name="T42" fmla="*/ 58 w 58"/>
              <a:gd name="T43" fmla="*/ 51 h 96"/>
              <a:gd name="T44" fmla="*/ 39 w 58"/>
              <a:gd name="T45" fmla="*/ 14 h 96"/>
              <a:gd name="T46" fmla="*/ 39 w 58"/>
              <a:gd name="T47" fmla="*/ 7 h 96"/>
              <a:gd name="T48" fmla="*/ 31 w 58"/>
              <a:gd name="T49" fmla="*/ 0 h 96"/>
              <a:gd name="T50" fmla="*/ 31 w 58"/>
              <a:gd name="T51" fmla="*/ 39 h 96"/>
              <a:gd name="T52" fmla="*/ 15 w 58"/>
              <a:gd name="T53" fmla="*/ 84 h 96"/>
              <a:gd name="T54" fmla="*/ 11 w 58"/>
              <a:gd name="T55" fmla="*/ 88 h 96"/>
              <a:gd name="T56" fmla="*/ 11 w 58"/>
              <a:gd name="T57" fmla="*/ 92 h 96"/>
              <a:gd name="T58" fmla="*/ 15 w 58"/>
              <a:gd name="T59" fmla="*/ 96 h 96"/>
              <a:gd name="T60" fmla="*/ 43 w 58"/>
              <a:gd name="T61" fmla="*/ 96 h 96"/>
              <a:gd name="T62" fmla="*/ 47 w 58"/>
              <a:gd name="T63" fmla="*/ 92 h 96"/>
              <a:gd name="T64" fmla="*/ 47 w 58"/>
              <a:gd name="T65" fmla="*/ 88 h 96"/>
              <a:gd name="T66" fmla="*/ 43 w 58"/>
              <a:gd name="T67" fmla="*/ 84 h 96"/>
              <a:gd name="T68" fmla="*/ 15 w 58"/>
              <a:gd name="T69" fmla="*/ 84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8" h="96">
                <a:moveTo>
                  <a:pt x="31" y="39"/>
                </a:moveTo>
                <a:cubicBezTo>
                  <a:pt x="31" y="39"/>
                  <a:pt x="31" y="39"/>
                  <a:pt x="31" y="39"/>
                </a:cubicBezTo>
                <a:cubicBezTo>
                  <a:pt x="31" y="39"/>
                  <a:pt x="31" y="39"/>
                  <a:pt x="31" y="39"/>
                </a:cubicBezTo>
                <a:close/>
                <a:moveTo>
                  <a:pt x="31" y="39"/>
                </a:moveTo>
                <a:cubicBezTo>
                  <a:pt x="35" y="41"/>
                  <a:pt x="39" y="44"/>
                  <a:pt x="39" y="49"/>
                </a:cubicBezTo>
                <a:cubicBezTo>
                  <a:pt x="39" y="53"/>
                  <a:pt x="36" y="58"/>
                  <a:pt x="31" y="59"/>
                </a:cubicBezTo>
                <a:cubicBezTo>
                  <a:pt x="31" y="59"/>
                  <a:pt x="31" y="59"/>
                  <a:pt x="31" y="59"/>
                </a:cubicBezTo>
                <a:cubicBezTo>
                  <a:pt x="31" y="59"/>
                  <a:pt x="30" y="60"/>
                  <a:pt x="30" y="60"/>
                </a:cubicBezTo>
                <a:cubicBezTo>
                  <a:pt x="24" y="60"/>
                  <a:pt x="19" y="54"/>
                  <a:pt x="19" y="49"/>
                </a:cubicBezTo>
                <a:cubicBezTo>
                  <a:pt x="19" y="44"/>
                  <a:pt x="23" y="40"/>
                  <a:pt x="27" y="39"/>
                </a:cubicBezTo>
                <a:cubicBezTo>
                  <a:pt x="27" y="39"/>
                  <a:pt x="27" y="39"/>
                  <a:pt x="27" y="39"/>
                </a:cubicBezTo>
                <a:cubicBezTo>
                  <a:pt x="27" y="0"/>
                  <a:pt x="27" y="0"/>
                  <a:pt x="27" y="0"/>
                </a:cubicBezTo>
                <a:cubicBezTo>
                  <a:pt x="27" y="0"/>
                  <a:pt x="19" y="4"/>
                  <a:pt x="19" y="7"/>
                </a:cubicBezTo>
                <a:cubicBezTo>
                  <a:pt x="19" y="14"/>
                  <a:pt x="19" y="14"/>
                  <a:pt x="19" y="1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50"/>
                  <a:pt x="13" y="67"/>
                  <a:pt x="13" y="73"/>
                </a:cubicBezTo>
                <a:cubicBezTo>
                  <a:pt x="13" y="80"/>
                  <a:pt x="17" y="80"/>
                  <a:pt x="17" y="80"/>
                </a:cubicBezTo>
                <a:cubicBezTo>
                  <a:pt x="27" y="80"/>
                  <a:pt x="27" y="80"/>
                  <a:pt x="27" y="80"/>
                </a:cubicBezTo>
                <a:cubicBezTo>
                  <a:pt x="31" y="80"/>
                  <a:pt x="31" y="80"/>
                  <a:pt x="31" y="80"/>
                </a:cubicBezTo>
                <a:cubicBezTo>
                  <a:pt x="41" y="80"/>
                  <a:pt x="41" y="80"/>
                  <a:pt x="41" y="80"/>
                </a:cubicBezTo>
                <a:cubicBezTo>
                  <a:pt x="41" y="80"/>
                  <a:pt x="45" y="80"/>
                  <a:pt x="45" y="73"/>
                </a:cubicBezTo>
                <a:cubicBezTo>
                  <a:pt x="45" y="67"/>
                  <a:pt x="58" y="51"/>
                  <a:pt x="58" y="51"/>
                </a:cubicBezTo>
                <a:cubicBezTo>
                  <a:pt x="39" y="14"/>
                  <a:pt x="39" y="14"/>
                  <a:pt x="39" y="14"/>
                </a:cubicBezTo>
                <a:cubicBezTo>
                  <a:pt x="39" y="14"/>
                  <a:pt x="39" y="7"/>
                  <a:pt x="39" y="7"/>
                </a:cubicBezTo>
                <a:cubicBezTo>
                  <a:pt x="39" y="4"/>
                  <a:pt x="31" y="0"/>
                  <a:pt x="31" y="0"/>
                </a:cubicBezTo>
                <a:cubicBezTo>
                  <a:pt x="31" y="39"/>
                  <a:pt x="31" y="39"/>
                  <a:pt x="31" y="39"/>
                </a:cubicBezTo>
                <a:close/>
                <a:moveTo>
                  <a:pt x="15" y="84"/>
                </a:moveTo>
                <a:cubicBezTo>
                  <a:pt x="13" y="84"/>
                  <a:pt x="11" y="86"/>
                  <a:pt x="11" y="88"/>
                </a:cubicBezTo>
                <a:cubicBezTo>
                  <a:pt x="11" y="92"/>
                  <a:pt x="11" y="92"/>
                  <a:pt x="11" y="92"/>
                </a:cubicBezTo>
                <a:cubicBezTo>
                  <a:pt x="11" y="94"/>
                  <a:pt x="13" y="96"/>
                  <a:pt x="15" y="96"/>
                </a:cubicBezTo>
                <a:cubicBezTo>
                  <a:pt x="43" y="96"/>
                  <a:pt x="43" y="96"/>
                  <a:pt x="43" y="96"/>
                </a:cubicBezTo>
                <a:cubicBezTo>
                  <a:pt x="45" y="96"/>
                  <a:pt x="47" y="94"/>
                  <a:pt x="47" y="92"/>
                </a:cubicBezTo>
                <a:cubicBezTo>
                  <a:pt x="47" y="88"/>
                  <a:pt x="47" y="88"/>
                  <a:pt x="47" y="88"/>
                </a:cubicBezTo>
                <a:cubicBezTo>
                  <a:pt x="47" y="86"/>
                  <a:pt x="45" y="84"/>
                  <a:pt x="43" y="84"/>
                </a:cubicBezTo>
                <a:lnTo>
                  <a:pt x="15" y="8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8" name="Freeform 1036"/>
          <p:cNvSpPr>
            <a:spLocks noEditPoints="1"/>
          </p:cNvSpPr>
          <p:nvPr/>
        </p:nvSpPr>
        <p:spPr bwMode="auto">
          <a:xfrm>
            <a:off x="5445565" y="3759355"/>
            <a:ext cx="218187" cy="183230"/>
          </a:xfrm>
          <a:custGeom>
            <a:avLst/>
            <a:gdLst>
              <a:gd name="T0" fmla="*/ 12 w 112"/>
              <a:gd name="T1" fmla="*/ 108 h 112"/>
              <a:gd name="T2" fmla="*/ 10 w 112"/>
              <a:gd name="T3" fmla="*/ 106 h 112"/>
              <a:gd name="T4" fmla="*/ 0 w 112"/>
              <a:gd name="T5" fmla="*/ 112 h 112"/>
              <a:gd name="T6" fmla="*/ 6 w 112"/>
              <a:gd name="T7" fmla="*/ 102 h 112"/>
              <a:gd name="T8" fmla="*/ 4 w 112"/>
              <a:gd name="T9" fmla="*/ 101 h 112"/>
              <a:gd name="T10" fmla="*/ 10 w 112"/>
              <a:gd name="T11" fmla="*/ 88 h 112"/>
              <a:gd name="T12" fmla="*/ 25 w 112"/>
              <a:gd name="T13" fmla="*/ 103 h 112"/>
              <a:gd name="T14" fmla="*/ 12 w 112"/>
              <a:gd name="T15" fmla="*/ 108 h 112"/>
              <a:gd name="T16" fmla="*/ 109 w 112"/>
              <a:gd name="T17" fmla="*/ 18 h 112"/>
              <a:gd name="T18" fmla="*/ 109 w 112"/>
              <a:gd name="T19" fmla="*/ 18 h 112"/>
              <a:gd name="T20" fmla="*/ 108 w 112"/>
              <a:gd name="T21" fmla="*/ 19 h 112"/>
              <a:gd name="T22" fmla="*/ 108 w 112"/>
              <a:gd name="T23" fmla="*/ 19 h 112"/>
              <a:gd name="T24" fmla="*/ 103 w 112"/>
              <a:gd name="T25" fmla="*/ 24 h 112"/>
              <a:gd name="T26" fmla="*/ 101 w 112"/>
              <a:gd name="T27" fmla="*/ 26 h 112"/>
              <a:gd name="T28" fmla="*/ 91 w 112"/>
              <a:gd name="T29" fmla="*/ 36 h 112"/>
              <a:gd name="T30" fmla="*/ 28 w 112"/>
              <a:gd name="T31" fmla="*/ 100 h 112"/>
              <a:gd name="T32" fmla="*/ 13 w 112"/>
              <a:gd name="T33" fmla="*/ 85 h 112"/>
              <a:gd name="T34" fmla="*/ 76 w 112"/>
              <a:gd name="T35" fmla="*/ 21 h 112"/>
              <a:gd name="T36" fmla="*/ 86 w 112"/>
              <a:gd name="T37" fmla="*/ 11 h 112"/>
              <a:gd name="T38" fmla="*/ 86 w 112"/>
              <a:gd name="T39" fmla="*/ 11 h 112"/>
              <a:gd name="T40" fmla="*/ 82 w 112"/>
              <a:gd name="T41" fmla="*/ 11 h 112"/>
              <a:gd name="T42" fmla="*/ 51 w 112"/>
              <a:gd name="T43" fmla="*/ 42 h 112"/>
              <a:gd name="T44" fmla="*/ 47 w 112"/>
              <a:gd name="T45" fmla="*/ 42 h 112"/>
              <a:gd name="T46" fmla="*/ 47 w 112"/>
              <a:gd name="T47" fmla="*/ 38 h 112"/>
              <a:gd name="T48" fmla="*/ 79 w 112"/>
              <a:gd name="T49" fmla="*/ 6 h 112"/>
              <a:gd name="T50" fmla="*/ 83 w 112"/>
              <a:gd name="T51" fmla="*/ 5 h 112"/>
              <a:gd name="T52" fmla="*/ 92 w 112"/>
              <a:gd name="T53" fmla="*/ 6 h 112"/>
              <a:gd name="T54" fmla="*/ 93 w 112"/>
              <a:gd name="T55" fmla="*/ 4 h 112"/>
              <a:gd name="T56" fmla="*/ 94 w 112"/>
              <a:gd name="T57" fmla="*/ 4 h 112"/>
              <a:gd name="T58" fmla="*/ 94 w 112"/>
              <a:gd name="T59" fmla="*/ 3 h 112"/>
              <a:gd name="T60" fmla="*/ 94 w 112"/>
              <a:gd name="T61" fmla="*/ 3 h 112"/>
              <a:gd name="T62" fmla="*/ 105 w 112"/>
              <a:gd name="T63" fmla="*/ 3 h 112"/>
              <a:gd name="T64" fmla="*/ 109 w 112"/>
              <a:gd name="T65" fmla="*/ 8 h 112"/>
              <a:gd name="T66" fmla="*/ 109 w 112"/>
              <a:gd name="T67" fmla="*/ 18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112">
                <a:moveTo>
                  <a:pt x="12" y="108"/>
                </a:moveTo>
                <a:cubicBezTo>
                  <a:pt x="10" y="106"/>
                  <a:pt x="10" y="106"/>
                  <a:pt x="10" y="106"/>
                </a:cubicBezTo>
                <a:cubicBezTo>
                  <a:pt x="0" y="112"/>
                  <a:pt x="0" y="112"/>
                  <a:pt x="0" y="112"/>
                </a:cubicBezTo>
                <a:cubicBezTo>
                  <a:pt x="6" y="102"/>
                  <a:pt x="6" y="102"/>
                  <a:pt x="6" y="102"/>
                </a:cubicBezTo>
                <a:cubicBezTo>
                  <a:pt x="4" y="101"/>
                  <a:pt x="4" y="101"/>
                  <a:pt x="4" y="101"/>
                </a:cubicBezTo>
                <a:cubicBezTo>
                  <a:pt x="10" y="88"/>
                  <a:pt x="10" y="88"/>
                  <a:pt x="10" y="88"/>
                </a:cubicBezTo>
                <a:cubicBezTo>
                  <a:pt x="25" y="103"/>
                  <a:pt x="25" y="103"/>
                  <a:pt x="25" y="103"/>
                </a:cubicBezTo>
                <a:lnTo>
                  <a:pt x="12" y="108"/>
                </a:lnTo>
                <a:close/>
                <a:moveTo>
                  <a:pt x="109" y="18"/>
                </a:moveTo>
                <a:cubicBezTo>
                  <a:pt x="109" y="18"/>
                  <a:pt x="109" y="18"/>
                  <a:pt x="109" y="18"/>
                </a:cubicBezTo>
                <a:cubicBezTo>
                  <a:pt x="108" y="19"/>
                  <a:pt x="108" y="19"/>
                  <a:pt x="108" y="19"/>
                </a:cubicBezTo>
                <a:cubicBezTo>
                  <a:pt x="108" y="19"/>
                  <a:pt x="108" y="19"/>
                  <a:pt x="108" y="19"/>
                </a:cubicBezTo>
                <a:cubicBezTo>
                  <a:pt x="103" y="24"/>
                  <a:pt x="103" y="24"/>
                  <a:pt x="103" y="24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1" y="36"/>
                  <a:pt x="91" y="36"/>
                  <a:pt x="91" y="36"/>
                </a:cubicBezTo>
                <a:cubicBezTo>
                  <a:pt x="28" y="100"/>
                  <a:pt x="28" y="100"/>
                  <a:pt x="28" y="100"/>
                </a:cubicBezTo>
                <a:cubicBezTo>
                  <a:pt x="13" y="85"/>
                  <a:pt x="13" y="85"/>
                  <a:pt x="13" y="85"/>
                </a:cubicBezTo>
                <a:cubicBezTo>
                  <a:pt x="76" y="21"/>
                  <a:pt x="76" y="21"/>
                  <a:pt x="76" y="21"/>
                </a:cubicBezTo>
                <a:cubicBezTo>
                  <a:pt x="86" y="11"/>
                  <a:pt x="86" y="11"/>
                  <a:pt x="86" y="11"/>
                </a:cubicBezTo>
                <a:cubicBezTo>
                  <a:pt x="86" y="11"/>
                  <a:pt x="86" y="11"/>
                  <a:pt x="86" y="11"/>
                </a:cubicBezTo>
                <a:cubicBezTo>
                  <a:pt x="82" y="11"/>
                  <a:pt x="82" y="11"/>
                  <a:pt x="82" y="11"/>
                </a:cubicBezTo>
                <a:cubicBezTo>
                  <a:pt x="51" y="42"/>
                  <a:pt x="51" y="42"/>
                  <a:pt x="51" y="42"/>
                </a:cubicBezTo>
                <a:cubicBezTo>
                  <a:pt x="49" y="43"/>
                  <a:pt x="48" y="43"/>
                  <a:pt x="47" y="42"/>
                </a:cubicBezTo>
                <a:cubicBezTo>
                  <a:pt x="46" y="41"/>
                  <a:pt x="46" y="39"/>
                  <a:pt x="47" y="38"/>
                </a:cubicBezTo>
                <a:cubicBezTo>
                  <a:pt x="79" y="6"/>
                  <a:pt x="79" y="6"/>
                  <a:pt x="79" y="6"/>
                </a:cubicBezTo>
                <a:cubicBezTo>
                  <a:pt x="80" y="5"/>
                  <a:pt x="82" y="5"/>
                  <a:pt x="83" y="5"/>
                </a:cubicBezTo>
                <a:cubicBezTo>
                  <a:pt x="92" y="6"/>
                  <a:pt x="92" y="6"/>
                  <a:pt x="92" y="6"/>
                </a:cubicBezTo>
                <a:cubicBezTo>
                  <a:pt x="93" y="4"/>
                  <a:pt x="93" y="4"/>
                  <a:pt x="93" y="4"/>
                </a:cubicBezTo>
                <a:cubicBezTo>
                  <a:pt x="94" y="4"/>
                  <a:pt x="94" y="4"/>
                  <a:pt x="94" y="4"/>
                </a:cubicBezTo>
                <a:cubicBezTo>
                  <a:pt x="94" y="3"/>
                  <a:pt x="94" y="3"/>
                  <a:pt x="94" y="3"/>
                </a:cubicBezTo>
                <a:cubicBezTo>
                  <a:pt x="94" y="3"/>
                  <a:pt x="94" y="3"/>
                  <a:pt x="94" y="3"/>
                </a:cubicBezTo>
                <a:cubicBezTo>
                  <a:pt x="97" y="0"/>
                  <a:pt x="102" y="0"/>
                  <a:pt x="105" y="3"/>
                </a:cubicBezTo>
                <a:cubicBezTo>
                  <a:pt x="109" y="8"/>
                  <a:pt x="109" y="8"/>
                  <a:pt x="109" y="8"/>
                </a:cubicBezTo>
                <a:cubicBezTo>
                  <a:pt x="112" y="10"/>
                  <a:pt x="112" y="15"/>
                  <a:pt x="109" y="1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9" name="Freeform 1037"/>
          <p:cNvSpPr>
            <a:spLocks noEditPoints="1"/>
          </p:cNvSpPr>
          <p:nvPr/>
        </p:nvSpPr>
        <p:spPr bwMode="auto">
          <a:xfrm>
            <a:off x="5171609" y="3764516"/>
            <a:ext cx="205720" cy="172907"/>
          </a:xfrm>
          <a:custGeom>
            <a:avLst/>
            <a:gdLst>
              <a:gd name="T0" fmla="*/ 96 w 106"/>
              <a:gd name="T1" fmla="*/ 6 h 106"/>
              <a:gd name="T2" fmla="*/ 99 w 106"/>
              <a:gd name="T3" fmla="*/ 9 h 106"/>
              <a:gd name="T4" fmla="*/ 96 w 106"/>
              <a:gd name="T5" fmla="*/ 12 h 106"/>
              <a:gd name="T6" fmla="*/ 93 w 106"/>
              <a:gd name="T7" fmla="*/ 9 h 106"/>
              <a:gd name="T8" fmla="*/ 96 w 106"/>
              <a:gd name="T9" fmla="*/ 6 h 106"/>
              <a:gd name="T10" fmla="*/ 104 w 106"/>
              <a:gd name="T11" fmla="*/ 2 h 106"/>
              <a:gd name="T12" fmla="*/ 79 w 106"/>
              <a:gd name="T13" fmla="*/ 11 h 106"/>
              <a:gd name="T14" fmla="*/ 53 w 106"/>
              <a:gd name="T15" fmla="*/ 38 h 106"/>
              <a:gd name="T16" fmla="*/ 39 w 106"/>
              <a:gd name="T17" fmla="*/ 31 h 106"/>
              <a:gd name="T18" fmla="*/ 29 w 106"/>
              <a:gd name="T19" fmla="*/ 37 h 106"/>
              <a:gd name="T20" fmla="*/ 64 w 106"/>
              <a:gd name="T21" fmla="*/ 75 h 106"/>
              <a:gd name="T22" fmla="*/ 72 w 106"/>
              <a:gd name="T23" fmla="*/ 66 h 106"/>
              <a:gd name="T24" fmla="*/ 65 w 106"/>
              <a:gd name="T25" fmla="*/ 51 h 106"/>
              <a:gd name="T26" fmla="*/ 104 w 106"/>
              <a:gd name="T27" fmla="*/ 2 h 106"/>
              <a:gd name="T28" fmla="*/ 0 w 106"/>
              <a:gd name="T29" fmla="*/ 64 h 106"/>
              <a:gd name="T30" fmla="*/ 39 w 106"/>
              <a:gd name="T31" fmla="*/ 106 h 106"/>
              <a:gd name="T32" fmla="*/ 60 w 106"/>
              <a:gd name="T33" fmla="*/ 80 h 106"/>
              <a:gd name="T34" fmla="*/ 25 w 106"/>
              <a:gd name="T35" fmla="*/ 42 h 106"/>
              <a:gd name="T36" fmla="*/ 0 w 106"/>
              <a:gd name="T37" fmla="*/ 64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6" h="106">
                <a:moveTo>
                  <a:pt x="96" y="6"/>
                </a:moveTo>
                <a:cubicBezTo>
                  <a:pt x="98" y="6"/>
                  <a:pt x="99" y="8"/>
                  <a:pt x="99" y="9"/>
                </a:cubicBezTo>
                <a:cubicBezTo>
                  <a:pt x="99" y="11"/>
                  <a:pt x="98" y="12"/>
                  <a:pt x="96" y="12"/>
                </a:cubicBezTo>
                <a:cubicBezTo>
                  <a:pt x="95" y="12"/>
                  <a:pt x="93" y="11"/>
                  <a:pt x="93" y="9"/>
                </a:cubicBezTo>
                <a:cubicBezTo>
                  <a:pt x="93" y="8"/>
                  <a:pt x="95" y="6"/>
                  <a:pt x="96" y="6"/>
                </a:cubicBezTo>
                <a:close/>
                <a:moveTo>
                  <a:pt x="104" y="2"/>
                </a:moveTo>
                <a:cubicBezTo>
                  <a:pt x="104" y="2"/>
                  <a:pt x="91" y="0"/>
                  <a:pt x="79" y="11"/>
                </a:cubicBezTo>
                <a:cubicBezTo>
                  <a:pt x="66" y="22"/>
                  <a:pt x="57" y="39"/>
                  <a:pt x="53" y="38"/>
                </a:cubicBezTo>
                <a:cubicBezTo>
                  <a:pt x="49" y="38"/>
                  <a:pt x="44" y="30"/>
                  <a:pt x="39" y="31"/>
                </a:cubicBezTo>
                <a:cubicBezTo>
                  <a:pt x="33" y="31"/>
                  <a:pt x="29" y="37"/>
                  <a:pt x="29" y="37"/>
                </a:cubicBezTo>
                <a:cubicBezTo>
                  <a:pt x="64" y="75"/>
                  <a:pt x="64" y="75"/>
                  <a:pt x="64" y="75"/>
                </a:cubicBezTo>
                <a:cubicBezTo>
                  <a:pt x="64" y="75"/>
                  <a:pt x="71" y="72"/>
                  <a:pt x="72" y="66"/>
                </a:cubicBezTo>
                <a:cubicBezTo>
                  <a:pt x="72" y="61"/>
                  <a:pt x="65" y="55"/>
                  <a:pt x="65" y="51"/>
                </a:cubicBezTo>
                <a:cubicBezTo>
                  <a:pt x="65" y="44"/>
                  <a:pt x="106" y="30"/>
                  <a:pt x="104" y="2"/>
                </a:cubicBezTo>
                <a:close/>
                <a:moveTo>
                  <a:pt x="0" y="64"/>
                </a:moveTo>
                <a:cubicBezTo>
                  <a:pt x="12" y="87"/>
                  <a:pt x="39" y="106"/>
                  <a:pt x="39" y="106"/>
                </a:cubicBezTo>
                <a:cubicBezTo>
                  <a:pt x="44" y="94"/>
                  <a:pt x="60" y="80"/>
                  <a:pt x="60" y="80"/>
                </a:cubicBezTo>
                <a:cubicBezTo>
                  <a:pt x="25" y="42"/>
                  <a:pt x="25" y="42"/>
                  <a:pt x="25" y="42"/>
                </a:cubicBezTo>
                <a:cubicBezTo>
                  <a:pt x="15" y="57"/>
                  <a:pt x="0" y="64"/>
                  <a:pt x="0" y="6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0" name="Freeform 1038"/>
          <p:cNvSpPr>
            <a:spLocks noEditPoints="1"/>
          </p:cNvSpPr>
          <p:nvPr/>
        </p:nvSpPr>
        <p:spPr bwMode="auto">
          <a:xfrm>
            <a:off x="4883561" y="3761935"/>
            <a:ext cx="227540" cy="178069"/>
          </a:xfrm>
          <a:custGeom>
            <a:avLst/>
            <a:gdLst>
              <a:gd name="T0" fmla="*/ 0 w 117"/>
              <a:gd name="T1" fmla="*/ 104 h 111"/>
              <a:gd name="T2" fmla="*/ 19 w 117"/>
              <a:gd name="T3" fmla="*/ 78 h 111"/>
              <a:gd name="T4" fmla="*/ 32 w 117"/>
              <a:gd name="T5" fmla="*/ 69 h 111"/>
              <a:gd name="T6" fmla="*/ 48 w 117"/>
              <a:gd name="T7" fmla="*/ 82 h 111"/>
              <a:gd name="T8" fmla="*/ 0 w 117"/>
              <a:gd name="T9" fmla="*/ 104 h 111"/>
              <a:gd name="T10" fmla="*/ 99 w 117"/>
              <a:gd name="T11" fmla="*/ 29 h 111"/>
              <a:gd name="T12" fmla="*/ 70 w 117"/>
              <a:gd name="T13" fmla="*/ 63 h 111"/>
              <a:gd name="T14" fmla="*/ 68 w 117"/>
              <a:gd name="T15" fmla="*/ 72 h 111"/>
              <a:gd name="T16" fmla="*/ 59 w 117"/>
              <a:gd name="T17" fmla="*/ 77 h 111"/>
              <a:gd name="T18" fmla="*/ 55 w 117"/>
              <a:gd name="T19" fmla="*/ 82 h 111"/>
              <a:gd name="T20" fmla="*/ 53 w 117"/>
              <a:gd name="T21" fmla="*/ 81 h 111"/>
              <a:gd name="T22" fmla="*/ 52 w 117"/>
              <a:gd name="T23" fmla="*/ 81 h 111"/>
              <a:gd name="T24" fmla="*/ 36 w 117"/>
              <a:gd name="T25" fmla="*/ 66 h 111"/>
              <a:gd name="T26" fmla="*/ 37 w 117"/>
              <a:gd name="T27" fmla="*/ 65 h 111"/>
              <a:gd name="T28" fmla="*/ 35 w 117"/>
              <a:gd name="T29" fmla="*/ 62 h 111"/>
              <a:gd name="T30" fmla="*/ 40 w 117"/>
              <a:gd name="T31" fmla="*/ 58 h 111"/>
              <a:gd name="T32" fmla="*/ 45 w 117"/>
              <a:gd name="T33" fmla="*/ 49 h 111"/>
              <a:gd name="T34" fmla="*/ 54 w 117"/>
              <a:gd name="T35" fmla="*/ 46 h 111"/>
              <a:gd name="T36" fmla="*/ 91 w 117"/>
              <a:gd name="T37" fmla="*/ 15 h 111"/>
              <a:gd name="T38" fmla="*/ 116 w 117"/>
              <a:gd name="T39" fmla="*/ 1 h 111"/>
              <a:gd name="T40" fmla="*/ 99 w 117"/>
              <a:gd name="T41" fmla="*/ 29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7" h="111">
                <a:moveTo>
                  <a:pt x="0" y="104"/>
                </a:moveTo>
                <a:cubicBezTo>
                  <a:pt x="12" y="101"/>
                  <a:pt x="11" y="93"/>
                  <a:pt x="19" y="78"/>
                </a:cubicBezTo>
                <a:cubicBezTo>
                  <a:pt x="22" y="71"/>
                  <a:pt x="32" y="69"/>
                  <a:pt x="32" y="69"/>
                </a:cubicBezTo>
                <a:cubicBezTo>
                  <a:pt x="48" y="82"/>
                  <a:pt x="48" y="82"/>
                  <a:pt x="48" y="82"/>
                </a:cubicBezTo>
                <a:cubicBezTo>
                  <a:pt x="48" y="82"/>
                  <a:pt x="48" y="111"/>
                  <a:pt x="0" y="104"/>
                </a:cubicBezTo>
                <a:close/>
                <a:moveTo>
                  <a:pt x="99" y="29"/>
                </a:moveTo>
                <a:cubicBezTo>
                  <a:pt x="99" y="29"/>
                  <a:pt x="82" y="48"/>
                  <a:pt x="70" y="63"/>
                </a:cubicBezTo>
                <a:cubicBezTo>
                  <a:pt x="72" y="65"/>
                  <a:pt x="68" y="72"/>
                  <a:pt x="68" y="72"/>
                </a:cubicBezTo>
                <a:cubicBezTo>
                  <a:pt x="68" y="72"/>
                  <a:pt x="64" y="77"/>
                  <a:pt x="59" y="77"/>
                </a:cubicBezTo>
                <a:cubicBezTo>
                  <a:pt x="55" y="81"/>
                  <a:pt x="55" y="82"/>
                  <a:pt x="55" y="82"/>
                </a:cubicBezTo>
                <a:cubicBezTo>
                  <a:pt x="53" y="81"/>
                  <a:pt x="53" y="81"/>
                  <a:pt x="53" y="81"/>
                </a:cubicBezTo>
                <a:cubicBezTo>
                  <a:pt x="52" y="81"/>
                  <a:pt x="52" y="81"/>
                  <a:pt x="52" y="81"/>
                </a:cubicBezTo>
                <a:cubicBezTo>
                  <a:pt x="36" y="66"/>
                  <a:pt x="36" y="66"/>
                  <a:pt x="36" y="66"/>
                </a:cubicBezTo>
                <a:cubicBezTo>
                  <a:pt x="37" y="65"/>
                  <a:pt x="37" y="65"/>
                  <a:pt x="37" y="65"/>
                </a:cubicBezTo>
                <a:cubicBezTo>
                  <a:pt x="35" y="62"/>
                  <a:pt x="35" y="62"/>
                  <a:pt x="35" y="62"/>
                </a:cubicBezTo>
                <a:cubicBezTo>
                  <a:pt x="40" y="58"/>
                  <a:pt x="40" y="58"/>
                  <a:pt x="40" y="58"/>
                </a:cubicBezTo>
                <a:cubicBezTo>
                  <a:pt x="41" y="57"/>
                  <a:pt x="39" y="54"/>
                  <a:pt x="45" y="49"/>
                </a:cubicBezTo>
                <a:cubicBezTo>
                  <a:pt x="45" y="49"/>
                  <a:pt x="48" y="44"/>
                  <a:pt x="54" y="46"/>
                </a:cubicBezTo>
                <a:cubicBezTo>
                  <a:pt x="69" y="33"/>
                  <a:pt x="91" y="15"/>
                  <a:pt x="91" y="15"/>
                </a:cubicBezTo>
                <a:cubicBezTo>
                  <a:pt x="112" y="0"/>
                  <a:pt x="116" y="1"/>
                  <a:pt x="116" y="1"/>
                </a:cubicBezTo>
                <a:cubicBezTo>
                  <a:pt x="117" y="2"/>
                  <a:pt x="106" y="20"/>
                  <a:pt x="99" y="2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1" name="Freeform 1039"/>
          <p:cNvSpPr>
            <a:spLocks noEditPoints="1"/>
          </p:cNvSpPr>
          <p:nvPr/>
        </p:nvSpPr>
        <p:spPr bwMode="auto">
          <a:xfrm>
            <a:off x="4598601" y="3759355"/>
            <a:ext cx="218187" cy="183230"/>
          </a:xfrm>
          <a:custGeom>
            <a:avLst/>
            <a:gdLst>
              <a:gd name="T0" fmla="*/ 0 w 112"/>
              <a:gd name="T1" fmla="*/ 112 h 112"/>
              <a:gd name="T2" fmla="*/ 3 w 112"/>
              <a:gd name="T3" fmla="*/ 104 h 112"/>
              <a:gd name="T4" fmla="*/ 8 w 112"/>
              <a:gd name="T5" fmla="*/ 109 h 112"/>
              <a:gd name="T6" fmla="*/ 0 w 112"/>
              <a:gd name="T7" fmla="*/ 112 h 112"/>
              <a:gd name="T8" fmla="*/ 13 w 112"/>
              <a:gd name="T9" fmla="*/ 107 h 112"/>
              <a:gd name="T10" fmla="*/ 5 w 112"/>
              <a:gd name="T11" fmla="*/ 99 h 112"/>
              <a:gd name="T12" fmla="*/ 10 w 112"/>
              <a:gd name="T13" fmla="*/ 87 h 112"/>
              <a:gd name="T14" fmla="*/ 25 w 112"/>
              <a:gd name="T15" fmla="*/ 102 h 112"/>
              <a:gd name="T16" fmla="*/ 13 w 112"/>
              <a:gd name="T17" fmla="*/ 107 h 112"/>
              <a:gd name="T18" fmla="*/ 28 w 112"/>
              <a:gd name="T19" fmla="*/ 99 h 112"/>
              <a:gd name="T20" fmla="*/ 13 w 112"/>
              <a:gd name="T21" fmla="*/ 84 h 112"/>
              <a:gd name="T22" fmla="*/ 74 w 112"/>
              <a:gd name="T23" fmla="*/ 23 h 112"/>
              <a:gd name="T24" fmla="*/ 89 w 112"/>
              <a:gd name="T25" fmla="*/ 38 h 112"/>
              <a:gd name="T26" fmla="*/ 28 w 112"/>
              <a:gd name="T27" fmla="*/ 99 h 112"/>
              <a:gd name="T28" fmla="*/ 91 w 112"/>
              <a:gd name="T29" fmla="*/ 36 h 112"/>
              <a:gd name="T30" fmla="*/ 76 w 112"/>
              <a:gd name="T31" fmla="*/ 21 h 112"/>
              <a:gd name="T32" fmla="*/ 86 w 112"/>
              <a:gd name="T33" fmla="*/ 11 h 112"/>
              <a:gd name="T34" fmla="*/ 101 w 112"/>
              <a:gd name="T35" fmla="*/ 26 h 112"/>
              <a:gd name="T36" fmla="*/ 91 w 112"/>
              <a:gd name="T37" fmla="*/ 36 h 112"/>
              <a:gd name="T38" fmla="*/ 108 w 112"/>
              <a:gd name="T39" fmla="*/ 19 h 112"/>
              <a:gd name="T40" fmla="*/ 103 w 112"/>
              <a:gd name="T41" fmla="*/ 24 h 112"/>
              <a:gd name="T42" fmla="*/ 88 w 112"/>
              <a:gd name="T43" fmla="*/ 9 h 112"/>
              <a:gd name="T44" fmla="*/ 93 w 112"/>
              <a:gd name="T45" fmla="*/ 4 h 112"/>
              <a:gd name="T46" fmla="*/ 104 w 112"/>
              <a:gd name="T47" fmla="*/ 3 h 112"/>
              <a:gd name="T48" fmla="*/ 109 w 112"/>
              <a:gd name="T49" fmla="*/ 8 h 112"/>
              <a:gd name="T50" fmla="*/ 108 w 112"/>
              <a:gd name="T51" fmla="*/ 19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2" h="112">
                <a:moveTo>
                  <a:pt x="0" y="112"/>
                </a:moveTo>
                <a:cubicBezTo>
                  <a:pt x="3" y="104"/>
                  <a:pt x="3" y="104"/>
                  <a:pt x="3" y="104"/>
                </a:cubicBezTo>
                <a:cubicBezTo>
                  <a:pt x="8" y="109"/>
                  <a:pt x="8" y="109"/>
                  <a:pt x="8" y="109"/>
                </a:cubicBezTo>
                <a:lnTo>
                  <a:pt x="0" y="112"/>
                </a:lnTo>
                <a:close/>
                <a:moveTo>
                  <a:pt x="13" y="107"/>
                </a:moveTo>
                <a:cubicBezTo>
                  <a:pt x="5" y="99"/>
                  <a:pt x="5" y="99"/>
                  <a:pt x="5" y="99"/>
                </a:cubicBezTo>
                <a:cubicBezTo>
                  <a:pt x="10" y="87"/>
                  <a:pt x="10" y="87"/>
                  <a:pt x="10" y="87"/>
                </a:cubicBezTo>
                <a:cubicBezTo>
                  <a:pt x="25" y="102"/>
                  <a:pt x="25" y="102"/>
                  <a:pt x="25" y="102"/>
                </a:cubicBezTo>
                <a:lnTo>
                  <a:pt x="13" y="107"/>
                </a:lnTo>
                <a:close/>
                <a:moveTo>
                  <a:pt x="28" y="99"/>
                </a:moveTo>
                <a:cubicBezTo>
                  <a:pt x="13" y="84"/>
                  <a:pt x="13" y="84"/>
                  <a:pt x="13" y="84"/>
                </a:cubicBezTo>
                <a:cubicBezTo>
                  <a:pt x="74" y="23"/>
                  <a:pt x="74" y="23"/>
                  <a:pt x="74" y="23"/>
                </a:cubicBezTo>
                <a:cubicBezTo>
                  <a:pt x="89" y="38"/>
                  <a:pt x="89" y="38"/>
                  <a:pt x="89" y="38"/>
                </a:cubicBezTo>
                <a:lnTo>
                  <a:pt x="28" y="99"/>
                </a:lnTo>
                <a:close/>
                <a:moveTo>
                  <a:pt x="91" y="36"/>
                </a:moveTo>
                <a:cubicBezTo>
                  <a:pt x="76" y="21"/>
                  <a:pt x="76" y="21"/>
                  <a:pt x="76" y="21"/>
                </a:cubicBezTo>
                <a:cubicBezTo>
                  <a:pt x="86" y="11"/>
                  <a:pt x="86" y="11"/>
                  <a:pt x="86" y="11"/>
                </a:cubicBezTo>
                <a:cubicBezTo>
                  <a:pt x="101" y="26"/>
                  <a:pt x="101" y="26"/>
                  <a:pt x="101" y="26"/>
                </a:cubicBezTo>
                <a:lnTo>
                  <a:pt x="91" y="36"/>
                </a:lnTo>
                <a:close/>
                <a:moveTo>
                  <a:pt x="108" y="19"/>
                </a:moveTo>
                <a:cubicBezTo>
                  <a:pt x="103" y="24"/>
                  <a:pt x="103" y="24"/>
                  <a:pt x="103" y="24"/>
                </a:cubicBezTo>
                <a:cubicBezTo>
                  <a:pt x="88" y="9"/>
                  <a:pt x="88" y="9"/>
                  <a:pt x="88" y="9"/>
                </a:cubicBezTo>
                <a:cubicBezTo>
                  <a:pt x="93" y="4"/>
                  <a:pt x="93" y="4"/>
                  <a:pt x="93" y="4"/>
                </a:cubicBezTo>
                <a:cubicBezTo>
                  <a:pt x="96" y="0"/>
                  <a:pt x="101" y="0"/>
                  <a:pt x="104" y="3"/>
                </a:cubicBezTo>
                <a:cubicBezTo>
                  <a:pt x="109" y="8"/>
                  <a:pt x="109" y="8"/>
                  <a:pt x="109" y="8"/>
                </a:cubicBezTo>
                <a:cubicBezTo>
                  <a:pt x="112" y="11"/>
                  <a:pt x="112" y="16"/>
                  <a:pt x="108" y="1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2" name="Freeform 1040"/>
          <p:cNvSpPr>
            <a:spLocks noEditPoints="1"/>
          </p:cNvSpPr>
          <p:nvPr/>
        </p:nvSpPr>
        <p:spPr bwMode="auto">
          <a:xfrm>
            <a:off x="4262895" y="3770968"/>
            <a:ext cx="196369" cy="160003"/>
          </a:xfrm>
          <a:custGeom>
            <a:avLst/>
            <a:gdLst>
              <a:gd name="T0" fmla="*/ 0 w 100"/>
              <a:gd name="T1" fmla="*/ 100 h 100"/>
              <a:gd name="T2" fmla="*/ 27 w 100"/>
              <a:gd name="T3" fmla="*/ 94 h 100"/>
              <a:gd name="T4" fmla="*/ 6 w 100"/>
              <a:gd name="T5" fmla="*/ 73 h 100"/>
              <a:gd name="T6" fmla="*/ 0 w 100"/>
              <a:gd name="T7" fmla="*/ 100 h 100"/>
              <a:gd name="T8" fmla="*/ 56 w 100"/>
              <a:gd name="T9" fmla="*/ 21 h 100"/>
              <a:gd name="T10" fmla="*/ 11 w 100"/>
              <a:gd name="T11" fmla="*/ 66 h 100"/>
              <a:gd name="T12" fmla="*/ 33 w 100"/>
              <a:gd name="T13" fmla="*/ 89 h 100"/>
              <a:gd name="T14" fmla="*/ 79 w 100"/>
              <a:gd name="T15" fmla="*/ 44 h 100"/>
              <a:gd name="T16" fmla="*/ 56 w 100"/>
              <a:gd name="T17" fmla="*/ 21 h 100"/>
              <a:gd name="T18" fmla="*/ 75 w 100"/>
              <a:gd name="T19" fmla="*/ 2 h 100"/>
              <a:gd name="T20" fmla="*/ 62 w 100"/>
              <a:gd name="T21" fmla="*/ 15 h 100"/>
              <a:gd name="T22" fmla="*/ 85 w 100"/>
              <a:gd name="T23" fmla="*/ 38 h 100"/>
              <a:gd name="T24" fmla="*/ 98 w 100"/>
              <a:gd name="T25" fmla="*/ 25 h 100"/>
              <a:gd name="T26" fmla="*/ 98 w 100"/>
              <a:gd name="T27" fmla="*/ 17 h 100"/>
              <a:gd name="T28" fmla="*/ 83 w 100"/>
              <a:gd name="T29" fmla="*/ 2 h 100"/>
              <a:gd name="T30" fmla="*/ 75 w 100"/>
              <a:gd name="T31" fmla="*/ 2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0" h="100">
                <a:moveTo>
                  <a:pt x="0" y="100"/>
                </a:moveTo>
                <a:cubicBezTo>
                  <a:pt x="27" y="94"/>
                  <a:pt x="27" y="94"/>
                  <a:pt x="27" y="94"/>
                </a:cubicBezTo>
                <a:cubicBezTo>
                  <a:pt x="6" y="73"/>
                  <a:pt x="6" y="73"/>
                  <a:pt x="6" y="73"/>
                </a:cubicBezTo>
                <a:lnTo>
                  <a:pt x="0" y="100"/>
                </a:lnTo>
                <a:close/>
                <a:moveTo>
                  <a:pt x="56" y="21"/>
                </a:moveTo>
                <a:cubicBezTo>
                  <a:pt x="11" y="66"/>
                  <a:pt x="11" y="66"/>
                  <a:pt x="11" y="66"/>
                </a:cubicBezTo>
                <a:cubicBezTo>
                  <a:pt x="33" y="89"/>
                  <a:pt x="33" y="89"/>
                  <a:pt x="33" y="89"/>
                </a:cubicBezTo>
                <a:cubicBezTo>
                  <a:pt x="79" y="44"/>
                  <a:pt x="79" y="44"/>
                  <a:pt x="79" y="44"/>
                </a:cubicBezTo>
                <a:lnTo>
                  <a:pt x="56" y="21"/>
                </a:lnTo>
                <a:close/>
                <a:moveTo>
                  <a:pt x="75" y="2"/>
                </a:moveTo>
                <a:cubicBezTo>
                  <a:pt x="62" y="15"/>
                  <a:pt x="62" y="15"/>
                  <a:pt x="62" y="15"/>
                </a:cubicBezTo>
                <a:cubicBezTo>
                  <a:pt x="85" y="38"/>
                  <a:pt x="85" y="38"/>
                  <a:pt x="85" y="38"/>
                </a:cubicBezTo>
                <a:cubicBezTo>
                  <a:pt x="98" y="25"/>
                  <a:pt x="98" y="25"/>
                  <a:pt x="98" y="25"/>
                </a:cubicBezTo>
                <a:cubicBezTo>
                  <a:pt x="100" y="23"/>
                  <a:pt x="100" y="19"/>
                  <a:pt x="98" y="17"/>
                </a:cubicBezTo>
                <a:cubicBezTo>
                  <a:pt x="83" y="2"/>
                  <a:pt x="83" y="2"/>
                  <a:pt x="83" y="2"/>
                </a:cubicBezTo>
                <a:cubicBezTo>
                  <a:pt x="81" y="0"/>
                  <a:pt x="77" y="0"/>
                  <a:pt x="75" y="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3" name="Freeform 1042"/>
          <p:cNvSpPr>
            <a:spLocks noEditPoints="1"/>
          </p:cNvSpPr>
          <p:nvPr/>
        </p:nvSpPr>
        <p:spPr bwMode="auto">
          <a:xfrm>
            <a:off x="3955047" y="3780000"/>
            <a:ext cx="180783" cy="141939"/>
          </a:xfrm>
          <a:custGeom>
            <a:avLst/>
            <a:gdLst>
              <a:gd name="T0" fmla="*/ 48 w 93"/>
              <a:gd name="T1" fmla="*/ 32 h 88"/>
              <a:gd name="T2" fmla="*/ 24 w 93"/>
              <a:gd name="T3" fmla="*/ 32 h 88"/>
              <a:gd name="T4" fmla="*/ 24 w 93"/>
              <a:gd name="T5" fmla="*/ 40 h 88"/>
              <a:gd name="T6" fmla="*/ 48 w 93"/>
              <a:gd name="T7" fmla="*/ 40 h 88"/>
              <a:gd name="T8" fmla="*/ 48 w 93"/>
              <a:gd name="T9" fmla="*/ 32 h 88"/>
              <a:gd name="T10" fmla="*/ 36 w 93"/>
              <a:gd name="T11" fmla="*/ 0 h 88"/>
              <a:gd name="T12" fmla="*/ 0 w 93"/>
              <a:gd name="T13" fmla="*/ 35 h 88"/>
              <a:gd name="T14" fmla="*/ 36 w 93"/>
              <a:gd name="T15" fmla="*/ 71 h 88"/>
              <a:gd name="T16" fmla="*/ 58 w 93"/>
              <a:gd name="T17" fmla="*/ 63 h 88"/>
              <a:gd name="T18" fmla="*/ 59 w 93"/>
              <a:gd name="T19" fmla="*/ 64 h 88"/>
              <a:gd name="T20" fmla="*/ 81 w 93"/>
              <a:gd name="T21" fmla="*/ 86 h 88"/>
              <a:gd name="T22" fmla="*/ 86 w 93"/>
              <a:gd name="T23" fmla="*/ 88 h 88"/>
              <a:gd name="T24" fmla="*/ 90 w 93"/>
              <a:gd name="T25" fmla="*/ 86 h 88"/>
              <a:gd name="T26" fmla="*/ 90 w 93"/>
              <a:gd name="T27" fmla="*/ 77 h 88"/>
              <a:gd name="T28" fmla="*/ 68 w 93"/>
              <a:gd name="T29" fmla="*/ 55 h 88"/>
              <a:gd name="T30" fmla="*/ 66 w 93"/>
              <a:gd name="T31" fmla="*/ 54 h 88"/>
              <a:gd name="T32" fmla="*/ 71 w 93"/>
              <a:gd name="T33" fmla="*/ 35 h 88"/>
              <a:gd name="T34" fmla="*/ 36 w 93"/>
              <a:gd name="T35" fmla="*/ 0 h 88"/>
              <a:gd name="T36" fmla="*/ 36 w 93"/>
              <a:gd name="T37" fmla="*/ 11 h 88"/>
              <a:gd name="T38" fmla="*/ 60 w 93"/>
              <a:gd name="T39" fmla="*/ 35 h 88"/>
              <a:gd name="T40" fmla="*/ 57 w 93"/>
              <a:gd name="T41" fmla="*/ 48 h 88"/>
              <a:gd name="T42" fmla="*/ 54 w 93"/>
              <a:gd name="T43" fmla="*/ 52 h 88"/>
              <a:gd name="T44" fmla="*/ 51 w 93"/>
              <a:gd name="T45" fmla="*/ 54 h 88"/>
              <a:gd name="T46" fmla="*/ 36 w 93"/>
              <a:gd name="T47" fmla="*/ 60 h 88"/>
              <a:gd name="T48" fmla="*/ 11 w 93"/>
              <a:gd name="T49" fmla="*/ 35 h 88"/>
              <a:gd name="T50" fmla="*/ 36 w 93"/>
              <a:gd name="T51" fmla="*/ 11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93" h="88">
                <a:moveTo>
                  <a:pt x="48" y="32"/>
                </a:moveTo>
                <a:cubicBezTo>
                  <a:pt x="24" y="32"/>
                  <a:pt x="24" y="32"/>
                  <a:pt x="24" y="32"/>
                </a:cubicBezTo>
                <a:cubicBezTo>
                  <a:pt x="24" y="40"/>
                  <a:pt x="24" y="40"/>
                  <a:pt x="24" y="40"/>
                </a:cubicBezTo>
                <a:cubicBezTo>
                  <a:pt x="48" y="40"/>
                  <a:pt x="48" y="40"/>
                  <a:pt x="48" y="40"/>
                </a:cubicBezTo>
                <a:lnTo>
                  <a:pt x="48" y="32"/>
                </a:lnTo>
                <a:close/>
                <a:moveTo>
                  <a:pt x="36" y="0"/>
                </a:moveTo>
                <a:cubicBezTo>
                  <a:pt x="16" y="0"/>
                  <a:pt x="0" y="16"/>
                  <a:pt x="0" y="35"/>
                </a:cubicBezTo>
                <a:cubicBezTo>
                  <a:pt x="0" y="55"/>
                  <a:pt x="16" y="71"/>
                  <a:pt x="36" y="71"/>
                </a:cubicBezTo>
                <a:cubicBezTo>
                  <a:pt x="44" y="71"/>
                  <a:pt x="52" y="68"/>
                  <a:pt x="58" y="63"/>
                </a:cubicBezTo>
                <a:cubicBezTo>
                  <a:pt x="58" y="63"/>
                  <a:pt x="59" y="64"/>
                  <a:pt x="59" y="64"/>
                </a:cubicBezTo>
                <a:cubicBezTo>
                  <a:pt x="81" y="86"/>
                  <a:pt x="81" y="86"/>
                  <a:pt x="81" y="86"/>
                </a:cubicBezTo>
                <a:cubicBezTo>
                  <a:pt x="83" y="87"/>
                  <a:pt x="84" y="88"/>
                  <a:pt x="86" y="88"/>
                </a:cubicBezTo>
                <a:cubicBezTo>
                  <a:pt x="87" y="88"/>
                  <a:pt x="89" y="87"/>
                  <a:pt x="90" y="86"/>
                </a:cubicBezTo>
                <a:cubicBezTo>
                  <a:pt x="93" y="84"/>
                  <a:pt x="93" y="80"/>
                  <a:pt x="90" y="77"/>
                </a:cubicBezTo>
                <a:cubicBezTo>
                  <a:pt x="68" y="55"/>
                  <a:pt x="68" y="55"/>
                  <a:pt x="68" y="55"/>
                </a:cubicBezTo>
                <a:cubicBezTo>
                  <a:pt x="67" y="55"/>
                  <a:pt x="67" y="54"/>
                  <a:pt x="66" y="54"/>
                </a:cubicBezTo>
                <a:cubicBezTo>
                  <a:pt x="69" y="49"/>
                  <a:pt x="71" y="42"/>
                  <a:pt x="71" y="35"/>
                </a:cubicBezTo>
                <a:cubicBezTo>
                  <a:pt x="71" y="16"/>
                  <a:pt x="55" y="0"/>
                  <a:pt x="36" y="0"/>
                </a:cubicBezTo>
                <a:close/>
                <a:moveTo>
                  <a:pt x="36" y="11"/>
                </a:moveTo>
                <a:cubicBezTo>
                  <a:pt x="49" y="11"/>
                  <a:pt x="60" y="22"/>
                  <a:pt x="60" y="35"/>
                </a:cubicBezTo>
                <a:cubicBezTo>
                  <a:pt x="60" y="40"/>
                  <a:pt x="59" y="44"/>
                  <a:pt x="57" y="48"/>
                </a:cubicBezTo>
                <a:cubicBezTo>
                  <a:pt x="54" y="52"/>
                  <a:pt x="54" y="52"/>
                  <a:pt x="54" y="52"/>
                </a:cubicBezTo>
                <a:cubicBezTo>
                  <a:pt x="51" y="54"/>
                  <a:pt x="51" y="54"/>
                  <a:pt x="51" y="54"/>
                </a:cubicBezTo>
                <a:cubicBezTo>
                  <a:pt x="47" y="58"/>
                  <a:pt x="41" y="60"/>
                  <a:pt x="36" y="60"/>
                </a:cubicBezTo>
                <a:cubicBezTo>
                  <a:pt x="22" y="60"/>
                  <a:pt x="11" y="49"/>
                  <a:pt x="11" y="35"/>
                </a:cubicBezTo>
                <a:cubicBezTo>
                  <a:pt x="11" y="22"/>
                  <a:pt x="22" y="11"/>
                  <a:pt x="36" y="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4" name="Freeform 1043"/>
          <p:cNvSpPr>
            <a:spLocks noEditPoints="1"/>
          </p:cNvSpPr>
          <p:nvPr/>
        </p:nvSpPr>
        <p:spPr bwMode="auto">
          <a:xfrm>
            <a:off x="3595148" y="3780000"/>
            <a:ext cx="180783" cy="141939"/>
          </a:xfrm>
          <a:custGeom>
            <a:avLst/>
            <a:gdLst>
              <a:gd name="T0" fmla="*/ 32 w 93"/>
              <a:gd name="T1" fmla="*/ 24 h 88"/>
              <a:gd name="T2" fmla="*/ 32 w 93"/>
              <a:gd name="T3" fmla="*/ 32 h 88"/>
              <a:gd name="T4" fmla="*/ 24 w 93"/>
              <a:gd name="T5" fmla="*/ 32 h 88"/>
              <a:gd name="T6" fmla="*/ 24 w 93"/>
              <a:gd name="T7" fmla="*/ 40 h 88"/>
              <a:gd name="T8" fmla="*/ 32 w 93"/>
              <a:gd name="T9" fmla="*/ 40 h 88"/>
              <a:gd name="T10" fmla="*/ 32 w 93"/>
              <a:gd name="T11" fmla="*/ 48 h 88"/>
              <a:gd name="T12" fmla="*/ 40 w 93"/>
              <a:gd name="T13" fmla="*/ 48 h 88"/>
              <a:gd name="T14" fmla="*/ 40 w 93"/>
              <a:gd name="T15" fmla="*/ 40 h 88"/>
              <a:gd name="T16" fmla="*/ 48 w 93"/>
              <a:gd name="T17" fmla="*/ 40 h 88"/>
              <a:gd name="T18" fmla="*/ 48 w 93"/>
              <a:gd name="T19" fmla="*/ 32 h 88"/>
              <a:gd name="T20" fmla="*/ 40 w 93"/>
              <a:gd name="T21" fmla="*/ 32 h 88"/>
              <a:gd name="T22" fmla="*/ 40 w 93"/>
              <a:gd name="T23" fmla="*/ 24 h 88"/>
              <a:gd name="T24" fmla="*/ 32 w 93"/>
              <a:gd name="T25" fmla="*/ 24 h 88"/>
              <a:gd name="T26" fmla="*/ 36 w 93"/>
              <a:gd name="T27" fmla="*/ 0 h 88"/>
              <a:gd name="T28" fmla="*/ 0 w 93"/>
              <a:gd name="T29" fmla="*/ 35 h 88"/>
              <a:gd name="T30" fmla="*/ 36 w 93"/>
              <a:gd name="T31" fmla="*/ 71 h 88"/>
              <a:gd name="T32" fmla="*/ 58 w 93"/>
              <a:gd name="T33" fmla="*/ 63 h 88"/>
              <a:gd name="T34" fmla="*/ 59 w 93"/>
              <a:gd name="T35" fmla="*/ 64 h 88"/>
              <a:gd name="T36" fmla="*/ 81 w 93"/>
              <a:gd name="T37" fmla="*/ 86 h 88"/>
              <a:gd name="T38" fmla="*/ 86 w 93"/>
              <a:gd name="T39" fmla="*/ 88 h 88"/>
              <a:gd name="T40" fmla="*/ 90 w 93"/>
              <a:gd name="T41" fmla="*/ 86 h 88"/>
              <a:gd name="T42" fmla="*/ 90 w 93"/>
              <a:gd name="T43" fmla="*/ 77 h 88"/>
              <a:gd name="T44" fmla="*/ 68 w 93"/>
              <a:gd name="T45" fmla="*/ 55 h 88"/>
              <a:gd name="T46" fmla="*/ 66 w 93"/>
              <a:gd name="T47" fmla="*/ 54 h 88"/>
              <a:gd name="T48" fmla="*/ 71 w 93"/>
              <a:gd name="T49" fmla="*/ 35 h 88"/>
              <a:gd name="T50" fmla="*/ 36 w 93"/>
              <a:gd name="T51" fmla="*/ 0 h 88"/>
              <a:gd name="T52" fmla="*/ 36 w 93"/>
              <a:gd name="T53" fmla="*/ 11 h 88"/>
              <a:gd name="T54" fmla="*/ 60 w 93"/>
              <a:gd name="T55" fmla="*/ 35 h 88"/>
              <a:gd name="T56" fmla="*/ 57 w 93"/>
              <a:gd name="T57" fmla="*/ 48 h 88"/>
              <a:gd name="T58" fmla="*/ 54 w 93"/>
              <a:gd name="T59" fmla="*/ 52 h 88"/>
              <a:gd name="T60" fmla="*/ 51 w 93"/>
              <a:gd name="T61" fmla="*/ 54 h 88"/>
              <a:gd name="T62" fmla="*/ 36 w 93"/>
              <a:gd name="T63" fmla="*/ 60 h 88"/>
              <a:gd name="T64" fmla="*/ 11 w 93"/>
              <a:gd name="T65" fmla="*/ 35 h 88"/>
              <a:gd name="T66" fmla="*/ 36 w 93"/>
              <a:gd name="T67" fmla="*/ 11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93" h="88">
                <a:moveTo>
                  <a:pt x="32" y="24"/>
                </a:moveTo>
                <a:cubicBezTo>
                  <a:pt x="32" y="32"/>
                  <a:pt x="32" y="32"/>
                  <a:pt x="32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0"/>
                  <a:pt x="24" y="40"/>
                  <a:pt x="24" y="40"/>
                </a:cubicBezTo>
                <a:cubicBezTo>
                  <a:pt x="32" y="40"/>
                  <a:pt x="32" y="40"/>
                  <a:pt x="32" y="40"/>
                </a:cubicBezTo>
                <a:cubicBezTo>
                  <a:pt x="32" y="48"/>
                  <a:pt x="32" y="48"/>
                  <a:pt x="32" y="48"/>
                </a:cubicBezTo>
                <a:cubicBezTo>
                  <a:pt x="40" y="48"/>
                  <a:pt x="40" y="48"/>
                  <a:pt x="40" y="48"/>
                </a:cubicBezTo>
                <a:cubicBezTo>
                  <a:pt x="40" y="40"/>
                  <a:pt x="40" y="40"/>
                  <a:pt x="40" y="40"/>
                </a:cubicBezTo>
                <a:cubicBezTo>
                  <a:pt x="48" y="40"/>
                  <a:pt x="48" y="40"/>
                  <a:pt x="48" y="40"/>
                </a:cubicBezTo>
                <a:cubicBezTo>
                  <a:pt x="48" y="32"/>
                  <a:pt x="48" y="32"/>
                  <a:pt x="48" y="32"/>
                </a:cubicBezTo>
                <a:cubicBezTo>
                  <a:pt x="40" y="32"/>
                  <a:pt x="40" y="32"/>
                  <a:pt x="40" y="32"/>
                </a:cubicBezTo>
                <a:cubicBezTo>
                  <a:pt x="40" y="24"/>
                  <a:pt x="40" y="24"/>
                  <a:pt x="40" y="24"/>
                </a:cubicBezTo>
                <a:lnTo>
                  <a:pt x="32" y="24"/>
                </a:lnTo>
                <a:close/>
                <a:moveTo>
                  <a:pt x="36" y="0"/>
                </a:moveTo>
                <a:cubicBezTo>
                  <a:pt x="16" y="0"/>
                  <a:pt x="0" y="16"/>
                  <a:pt x="0" y="35"/>
                </a:cubicBezTo>
                <a:cubicBezTo>
                  <a:pt x="0" y="55"/>
                  <a:pt x="16" y="71"/>
                  <a:pt x="36" y="71"/>
                </a:cubicBezTo>
                <a:cubicBezTo>
                  <a:pt x="44" y="71"/>
                  <a:pt x="52" y="68"/>
                  <a:pt x="58" y="63"/>
                </a:cubicBezTo>
                <a:cubicBezTo>
                  <a:pt x="58" y="63"/>
                  <a:pt x="59" y="64"/>
                  <a:pt x="59" y="64"/>
                </a:cubicBezTo>
                <a:cubicBezTo>
                  <a:pt x="81" y="86"/>
                  <a:pt x="81" y="86"/>
                  <a:pt x="81" y="86"/>
                </a:cubicBezTo>
                <a:cubicBezTo>
                  <a:pt x="83" y="87"/>
                  <a:pt x="84" y="88"/>
                  <a:pt x="86" y="88"/>
                </a:cubicBezTo>
                <a:cubicBezTo>
                  <a:pt x="87" y="88"/>
                  <a:pt x="89" y="87"/>
                  <a:pt x="90" y="86"/>
                </a:cubicBezTo>
                <a:cubicBezTo>
                  <a:pt x="93" y="84"/>
                  <a:pt x="93" y="80"/>
                  <a:pt x="90" y="77"/>
                </a:cubicBezTo>
                <a:cubicBezTo>
                  <a:pt x="68" y="55"/>
                  <a:pt x="68" y="55"/>
                  <a:pt x="68" y="55"/>
                </a:cubicBezTo>
                <a:cubicBezTo>
                  <a:pt x="67" y="55"/>
                  <a:pt x="67" y="54"/>
                  <a:pt x="66" y="54"/>
                </a:cubicBezTo>
                <a:cubicBezTo>
                  <a:pt x="69" y="49"/>
                  <a:pt x="71" y="42"/>
                  <a:pt x="71" y="35"/>
                </a:cubicBezTo>
                <a:cubicBezTo>
                  <a:pt x="71" y="16"/>
                  <a:pt x="55" y="0"/>
                  <a:pt x="36" y="0"/>
                </a:cubicBezTo>
                <a:close/>
                <a:moveTo>
                  <a:pt x="36" y="11"/>
                </a:moveTo>
                <a:cubicBezTo>
                  <a:pt x="49" y="11"/>
                  <a:pt x="60" y="22"/>
                  <a:pt x="60" y="35"/>
                </a:cubicBezTo>
                <a:cubicBezTo>
                  <a:pt x="60" y="40"/>
                  <a:pt x="59" y="44"/>
                  <a:pt x="57" y="48"/>
                </a:cubicBezTo>
                <a:cubicBezTo>
                  <a:pt x="54" y="52"/>
                  <a:pt x="54" y="52"/>
                  <a:pt x="54" y="52"/>
                </a:cubicBezTo>
                <a:cubicBezTo>
                  <a:pt x="51" y="54"/>
                  <a:pt x="51" y="54"/>
                  <a:pt x="51" y="54"/>
                </a:cubicBezTo>
                <a:cubicBezTo>
                  <a:pt x="47" y="58"/>
                  <a:pt x="41" y="60"/>
                  <a:pt x="36" y="60"/>
                </a:cubicBezTo>
                <a:cubicBezTo>
                  <a:pt x="22" y="60"/>
                  <a:pt x="11" y="49"/>
                  <a:pt x="11" y="35"/>
                </a:cubicBezTo>
                <a:cubicBezTo>
                  <a:pt x="11" y="22"/>
                  <a:pt x="22" y="11"/>
                  <a:pt x="36" y="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5" name="Freeform 1044"/>
          <p:cNvSpPr>
            <a:spLocks noEditPoints="1"/>
          </p:cNvSpPr>
          <p:nvPr/>
        </p:nvSpPr>
        <p:spPr bwMode="auto">
          <a:xfrm>
            <a:off x="3261909" y="3779999"/>
            <a:ext cx="183902" cy="141940"/>
          </a:xfrm>
          <a:custGeom>
            <a:avLst/>
            <a:gdLst>
              <a:gd name="T0" fmla="*/ 36 w 93"/>
              <a:gd name="T1" fmla="*/ 0 h 88"/>
              <a:gd name="T2" fmla="*/ 0 w 93"/>
              <a:gd name="T3" fmla="*/ 35 h 88"/>
              <a:gd name="T4" fmla="*/ 36 w 93"/>
              <a:gd name="T5" fmla="*/ 71 h 88"/>
              <a:gd name="T6" fmla="*/ 58 w 93"/>
              <a:gd name="T7" fmla="*/ 63 h 88"/>
              <a:gd name="T8" fmla="*/ 59 w 93"/>
              <a:gd name="T9" fmla="*/ 64 h 88"/>
              <a:gd name="T10" fmla="*/ 81 w 93"/>
              <a:gd name="T11" fmla="*/ 86 h 88"/>
              <a:gd name="T12" fmla="*/ 86 w 93"/>
              <a:gd name="T13" fmla="*/ 88 h 88"/>
              <a:gd name="T14" fmla="*/ 90 w 93"/>
              <a:gd name="T15" fmla="*/ 86 h 88"/>
              <a:gd name="T16" fmla="*/ 90 w 93"/>
              <a:gd name="T17" fmla="*/ 77 h 88"/>
              <a:gd name="T18" fmla="*/ 68 w 93"/>
              <a:gd name="T19" fmla="*/ 55 h 88"/>
              <a:gd name="T20" fmla="*/ 66 w 93"/>
              <a:gd name="T21" fmla="*/ 54 h 88"/>
              <a:gd name="T22" fmla="*/ 71 w 93"/>
              <a:gd name="T23" fmla="*/ 35 h 88"/>
              <a:gd name="T24" fmla="*/ 36 w 93"/>
              <a:gd name="T25" fmla="*/ 0 h 88"/>
              <a:gd name="T26" fmla="*/ 36 w 93"/>
              <a:gd name="T27" fmla="*/ 11 h 88"/>
              <a:gd name="T28" fmla="*/ 60 w 93"/>
              <a:gd name="T29" fmla="*/ 35 h 88"/>
              <a:gd name="T30" fmla="*/ 57 w 93"/>
              <a:gd name="T31" fmla="*/ 48 h 88"/>
              <a:gd name="T32" fmla="*/ 54 w 93"/>
              <a:gd name="T33" fmla="*/ 52 h 88"/>
              <a:gd name="T34" fmla="*/ 51 w 93"/>
              <a:gd name="T35" fmla="*/ 54 h 88"/>
              <a:gd name="T36" fmla="*/ 36 w 93"/>
              <a:gd name="T37" fmla="*/ 60 h 88"/>
              <a:gd name="T38" fmla="*/ 11 w 93"/>
              <a:gd name="T39" fmla="*/ 35 h 88"/>
              <a:gd name="T40" fmla="*/ 36 w 93"/>
              <a:gd name="T41" fmla="*/ 11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3" h="88">
                <a:moveTo>
                  <a:pt x="36" y="0"/>
                </a:moveTo>
                <a:cubicBezTo>
                  <a:pt x="16" y="0"/>
                  <a:pt x="0" y="16"/>
                  <a:pt x="0" y="35"/>
                </a:cubicBezTo>
                <a:cubicBezTo>
                  <a:pt x="0" y="55"/>
                  <a:pt x="16" y="71"/>
                  <a:pt x="36" y="71"/>
                </a:cubicBezTo>
                <a:cubicBezTo>
                  <a:pt x="44" y="71"/>
                  <a:pt x="52" y="68"/>
                  <a:pt x="58" y="63"/>
                </a:cubicBezTo>
                <a:cubicBezTo>
                  <a:pt x="58" y="63"/>
                  <a:pt x="59" y="64"/>
                  <a:pt x="59" y="64"/>
                </a:cubicBezTo>
                <a:cubicBezTo>
                  <a:pt x="81" y="86"/>
                  <a:pt x="81" y="86"/>
                  <a:pt x="81" y="86"/>
                </a:cubicBezTo>
                <a:cubicBezTo>
                  <a:pt x="83" y="87"/>
                  <a:pt x="84" y="88"/>
                  <a:pt x="86" y="88"/>
                </a:cubicBezTo>
                <a:cubicBezTo>
                  <a:pt x="87" y="88"/>
                  <a:pt x="89" y="87"/>
                  <a:pt x="90" y="86"/>
                </a:cubicBezTo>
                <a:cubicBezTo>
                  <a:pt x="93" y="84"/>
                  <a:pt x="93" y="80"/>
                  <a:pt x="90" y="77"/>
                </a:cubicBezTo>
                <a:cubicBezTo>
                  <a:pt x="68" y="55"/>
                  <a:pt x="68" y="55"/>
                  <a:pt x="68" y="55"/>
                </a:cubicBezTo>
                <a:cubicBezTo>
                  <a:pt x="67" y="55"/>
                  <a:pt x="67" y="54"/>
                  <a:pt x="66" y="54"/>
                </a:cubicBezTo>
                <a:cubicBezTo>
                  <a:pt x="69" y="49"/>
                  <a:pt x="71" y="42"/>
                  <a:pt x="71" y="35"/>
                </a:cubicBezTo>
                <a:cubicBezTo>
                  <a:pt x="71" y="16"/>
                  <a:pt x="55" y="0"/>
                  <a:pt x="36" y="0"/>
                </a:cubicBezTo>
                <a:close/>
                <a:moveTo>
                  <a:pt x="36" y="11"/>
                </a:moveTo>
                <a:cubicBezTo>
                  <a:pt x="49" y="11"/>
                  <a:pt x="60" y="22"/>
                  <a:pt x="60" y="35"/>
                </a:cubicBezTo>
                <a:cubicBezTo>
                  <a:pt x="60" y="40"/>
                  <a:pt x="59" y="44"/>
                  <a:pt x="57" y="48"/>
                </a:cubicBezTo>
                <a:cubicBezTo>
                  <a:pt x="54" y="52"/>
                  <a:pt x="54" y="52"/>
                  <a:pt x="54" y="52"/>
                </a:cubicBezTo>
                <a:cubicBezTo>
                  <a:pt x="51" y="54"/>
                  <a:pt x="51" y="54"/>
                  <a:pt x="51" y="54"/>
                </a:cubicBezTo>
                <a:cubicBezTo>
                  <a:pt x="47" y="58"/>
                  <a:pt x="41" y="60"/>
                  <a:pt x="36" y="60"/>
                </a:cubicBezTo>
                <a:cubicBezTo>
                  <a:pt x="22" y="60"/>
                  <a:pt x="11" y="49"/>
                  <a:pt x="11" y="35"/>
                </a:cubicBezTo>
                <a:cubicBezTo>
                  <a:pt x="11" y="22"/>
                  <a:pt x="22" y="11"/>
                  <a:pt x="36" y="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6" name="Freeform 1045"/>
          <p:cNvSpPr>
            <a:spLocks noEditPoints="1"/>
          </p:cNvSpPr>
          <p:nvPr/>
        </p:nvSpPr>
        <p:spPr bwMode="auto">
          <a:xfrm>
            <a:off x="3003854" y="3780000"/>
            <a:ext cx="171434" cy="141938"/>
          </a:xfrm>
          <a:custGeom>
            <a:avLst/>
            <a:gdLst>
              <a:gd name="T0" fmla="*/ 45 w 55"/>
              <a:gd name="T1" fmla="*/ 48 h 55"/>
              <a:gd name="T2" fmla="*/ 38 w 55"/>
              <a:gd name="T3" fmla="*/ 48 h 55"/>
              <a:gd name="T4" fmla="*/ 38 w 55"/>
              <a:gd name="T5" fmla="*/ 55 h 55"/>
              <a:gd name="T6" fmla="*/ 45 w 55"/>
              <a:gd name="T7" fmla="*/ 55 h 55"/>
              <a:gd name="T8" fmla="*/ 45 w 55"/>
              <a:gd name="T9" fmla="*/ 48 h 55"/>
              <a:gd name="T10" fmla="*/ 38 w 55"/>
              <a:gd name="T11" fmla="*/ 18 h 55"/>
              <a:gd name="T12" fmla="*/ 38 w 55"/>
              <a:gd name="T13" fmla="*/ 37 h 55"/>
              <a:gd name="T14" fmla="*/ 18 w 55"/>
              <a:gd name="T15" fmla="*/ 37 h 55"/>
              <a:gd name="T16" fmla="*/ 38 w 55"/>
              <a:gd name="T17" fmla="*/ 18 h 55"/>
              <a:gd name="T18" fmla="*/ 18 w 55"/>
              <a:gd name="T19" fmla="*/ 34 h 55"/>
              <a:gd name="T20" fmla="*/ 18 w 55"/>
              <a:gd name="T21" fmla="*/ 17 h 55"/>
              <a:gd name="T22" fmla="*/ 35 w 55"/>
              <a:gd name="T23" fmla="*/ 17 h 55"/>
              <a:gd name="T24" fmla="*/ 18 w 55"/>
              <a:gd name="T25" fmla="*/ 34 h 55"/>
              <a:gd name="T26" fmla="*/ 10 w 55"/>
              <a:gd name="T27" fmla="*/ 45 h 55"/>
              <a:gd name="T28" fmla="*/ 55 w 55"/>
              <a:gd name="T29" fmla="*/ 45 h 55"/>
              <a:gd name="T30" fmla="*/ 55 w 55"/>
              <a:gd name="T31" fmla="*/ 37 h 55"/>
              <a:gd name="T32" fmla="*/ 45 w 55"/>
              <a:gd name="T33" fmla="*/ 37 h 55"/>
              <a:gd name="T34" fmla="*/ 45 w 55"/>
              <a:gd name="T35" fmla="*/ 11 h 55"/>
              <a:gd name="T36" fmla="*/ 52 w 55"/>
              <a:gd name="T37" fmla="*/ 4 h 55"/>
              <a:gd name="T38" fmla="*/ 50 w 55"/>
              <a:gd name="T39" fmla="*/ 2 h 55"/>
              <a:gd name="T40" fmla="*/ 42 w 55"/>
              <a:gd name="T41" fmla="*/ 10 h 55"/>
              <a:gd name="T42" fmla="*/ 18 w 55"/>
              <a:gd name="T43" fmla="*/ 10 h 55"/>
              <a:gd name="T44" fmla="*/ 18 w 55"/>
              <a:gd name="T45" fmla="*/ 0 h 55"/>
              <a:gd name="T46" fmla="*/ 10 w 55"/>
              <a:gd name="T47" fmla="*/ 0 h 55"/>
              <a:gd name="T48" fmla="*/ 10 w 55"/>
              <a:gd name="T49" fmla="*/ 10 h 55"/>
              <a:gd name="T50" fmla="*/ 0 w 55"/>
              <a:gd name="T51" fmla="*/ 10 h 55"/>
              <a:gd name="T52" fmla="*/ 0 w 55"/>
              <a:gd name="T53" fmla="*/ 17 h 55"/>
              <a:gd name="T54" fmla="*/ 10 w 55"/>
              <a:gd name="T55" fmla="*/ 17 h 55"/>
              <a:gd name="T56" fmla="*/ 10 w 55"/>
              <a:gd name="T57" fmla="*/ 4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5" h="55">
                <a:moveTo>
                  <a:pt x="45" y="48"/>
                </a:moveTo>
                <a:lnTo>
                  <a:pt x="38" y="48"/>
                </a:lnTo>
                <a:lnTo>
                  <a:pt x="38" y="55"/>
                </a:lnTo>
                <a:lnTo>
                  <a:pt x="45" y="55"/>
                </a:lnTo>
                <a:lnTo>
                  <a:pt x="45" y="48"/>
                </a:lnTo>
                <a:close/>
                <a:moveTo>
                  <a:pt x="38" y="18"/>
                </a:moveTo>
                <a:lnTo>
                  <a:pt x="38" y="37"/>
                </a:lnTo>
                <a:lnTo>
                  <a:pt x="18" y="37"/>
                </a:lnTo>
                <a:lnTo>
                  <a:pt x="38" y="18"/>
                </a:lnTo>
                <a:close/>
                <a:moveTo>
                  <a:pt x="18" y="34"/>
                </a:moveTo>
                <a:lnTo>
                  <a:pt x="18" y="17"/>
                </a:lnTo>
                <a:lnTo>
                  <a:pt x="35" y="17"/>
                </a:lnTo>
                <a:lnTo>
                  <a:pt x="18" y="34"/>
                </a:lnTo>
                <a:close/>
                <a:moveTo>
                  <a:pt x="10" y="45"/>
                </a:moveTo>
                <a:lnTo>
                  <a:pt x="55" y="45"/>
                </a:lnTo>
                <a:lnTo>
                  <a:pt x="55" y="37"/>
                </a:lnTo>
                <a:lnTo>
                  <a:pt x="45" y="37"/>
                </a:lnTo>
                <a:lnTo>
                  <a:pt x="45" y="11"/>
                </a:lnTo>
                <a:lnTo>
                  <a:pt x="52" y="4"/>
                </a:lnTo>
                <a:lnTo>
                  <a:pt x="50" y="2"/>
                </a:lnTo>
                <a:lnTo>
                  <a:pt x="42" y="10"/>
                </a:lnTo>
                <a:lnTo>
                  <a:pt x="18" y="10"/>
                </a:lnTo>
                <a:lnTo>
                  <a:pt x="18" y="0"/>
                </a:lnTo>
                <a:lnTo>
                  <a:pt x="10" y="0"/>
                </a:lnTo>
                <a:lnTo>
                  <a:pt x="10" y="10"/>
                </a:lnTo>
                <a:lnTo>
                  <a:pt x="0" y="10"/>
                </a:lnTo>
                <a:lnTo>
                  <a:pt x="0" y="17"/>
                </a:lnTo>
                <a:lnTo>
                  <a:pt x="10" y="17"/>
                </a:lnTo>
                <a:lnTo>
                  <a:pt x="1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7" name="Freeform 1046"/>
          <p:cNvSpPr>
            <a:spLocks noEditPoints="1"/>
          </p:cNvSpPr>
          <p:nvPr/>
        </p:nvSpPr>
        <p:spPr bwMode="auto">
          <a:xfrm>
            <a:off x="2653932" y="3792903"/>
            <a:ext cx="171434" cy="116132"/>
          </a:xfrm>
          <a:custGeom>
            <a:avLst/>
            <a:gdLst>
              <a:gd name="T0" fmla="*/ 5 w 55"/>
              <a:gd name="T1" fmla="*/ 5 h 45"/>
              <a:gd name="T2" fmla="*/ 5 w 55"/>
              <a:gd name="T3" fmla="*/ 40 h 45"/>
              <a:gd name="T4" fmla="*/ 50 w 55"/>
              <a:gd name="T5" fmla="*/ 40 h 45"/>
              <a:gd name="T6" fmla="*/ 50 w 55"/>
              <a:gd name="T7" fmla="*/ 5 h 45"/>
              <a:gd name="T8" fmla="*/ 5 w 55"/>
              <a:gd name="T9" fmla="*/ 5 h 45"/>
              <a:gd name="T10" fmla="*/ 10 w 55"/>
              <a:gd name="T11" fmla="*/ 10 h 45"/>
              <a:gd name="T12" fmla="*/ 45 w 55"/>
              <a:gd name="T13" fmla="*/ 10 h 45"/>
              <a:gd name="T14" fmla="*/ 45 w 55"/>
              <a:gd name="T15" fmla="*/ 35 h 45"/>
              <a:gd name="T16" fmla="*/ 10 w 55"/>
              <a:gd name="T17" fmla="*/ 35 h 45"/>
              <a:gd name="T18" fmla="*/ 10 w 55"/>
              <a:gd name="T19" fmla="*/ 10 h 45"/>
              <a:gd name="T20" fmla="*/ 55 w 55"/>
              <a:gd name="T21" fmla="*/ 12 h 45"/>
              <a:gd name="T22" fmla="*/ 55 w 55"/>
              <a:gd name="T23" fmla="*/ 0 h 45"/>
              <a:gd name="T24" fmla="*/ 43 w 55"/>
              <a:gd name="T25" fmla="*/ 0 h 45"/>
              <a:gd name="T26" fmla="*/ 43 w 55"/>
              <a:gd name="T27" fmla="*/ 2 h 45"/>
              <a:gd name="T28" fmla="*/ 53 w 55"/>
              <a:gd name="T29" fmla="*/ 2 h 45"/>
              <a:gd name="T30" fmla="*/ 53 w 55"/>
              <a:gd name="T31" fmla="*/ 12 h 45"/>
              <a:gd name="T32" fmla="*/ 55 w 55"/>
              <a:gd name="T33" fmla="*/ 12 h 45"/>
              <a:gd name="T34" fmla="*/ 0 w 55"/>
              <a:gd name="T35" fmla="*/ 12 h 45"/>
              <a:gd name="T36" fmla="*/ 2 w 55"/>
              <a:gd name="T37" fmla="*/ 12 h 45"/>
              <a:gd name="T38" fmla="*/ 2 w 55"/>
              <a:gd name="T39" fmla="*/ 2 h 45"/>
              <a:gd name="T40" fmla="*/ 12 w 55"/>
              <a:gd name="T41" fmla="*/ 2 h 45"/>
              <a:gd name="T42" fmla="*/ 12 w 55"/>
              <a:gd name="T43" fmla="*/ 0 h 45"/>
              <a:gd name="T44" fmla="*/ 0 w 55"/>
              <a:gd name="T45" fmla="*/ 0 h 45"/>
              <a:gd name="T46" fmla="*/ 0 w 55"/>
              <a:gd name="T47" fmla="*/ 12 h 45"/>
              <a:gd name="T48" fmla="*/ 43 w 55"/>
              <a:gd name="T49" fmla="*/ 45 h 45"/>
              <a:gd name="T50" fmla="*/ 55 w 55"/>
              <a:gd name="T51" fmla="*/ 45 h 45"/>
              <a:gd name="T52" fmla="*/ 55 w 55"/>
              <a:gd name="T53" fmla="*/ 32 h 45"/>
              <a:gd name="T54" fmla="*/ 53 w 55"/>
              <a:gd name="T55" fmla="*/ 32 h 45"/>
              <a:gd name="T56" fmla="*/ 53 w 55"/>
              <a:gd name="T57" fmla="*/ 43 h 45"/>
              <a:gd name="T58" fmla="*/ 43 w 55"/>
              <a:gd name="T59" fmla="*/ 43 h 45"/>
              <a:gd name="T60" fmla="*/ 43 w 55"/>
              <a:gd name="T61" fmla="*/ 45 h 45"/>
              <a:gd name="T62" fmla="*/ 12 w 55"/>
              <a:gd name="T63" fmla="*/ 45 h 45"/>
              <a:gd name="T64" fmla="*/ 12 w 55"/>
              <a:gd name="T65" fmla="*/ 43 h 45"/>
              <a:gd name="T66" fmla="*/ 2 w 55"/>
              <a:gd name="T67" fmla="*/ 43 h 45"/>
              <a:gd name="T68" fmla="*/ 2 w 55"/>
              <a:gd name="T69" fmla="*/ 32 h 45"/>
              <a:gd name="T70" fmla="*/ 0 w 55"/>
              <a:gd name="T71" fmla="*/ 32 h 45"/>
              <a:gd name="T72" fmla="*/ 0 w 55"/>
              <a:gd name="T73" fmla="*/ 45 h 45"/>
              <a:gd name="T74" fmla="*/ 12 w 55"/>
              <a:gd name="T75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" h="45">
                <a:moveTo>
                  <a:pt x="5" y="5"/>
                </a:moveTo>
                <a:lnTo>
                  <a:pt x="5" y="40"/>
                </a:lnTo>
                <a:lnTo>
                  <a:pt x="50" y="40"/>
                </a:lnTo>
                <a:lnTo>
                  <a:pt x="50" y="5"/>
                </a:lnTo>
                <a:lnTo>
                  <a:pt x="5" y="5"/>
                </a:lnTo>
                <a:close/>
                <a:moveTo>
                  <a:pt x="10" y="10"/>
                </a:moveTo>
                <a:lnTo>
                  <a:pt x="45" y="10"/>
                </a:lnTo>
                <a:lnTo>
                  <a:pt x="45" y="35"/>
                </a:lnTo>
                <a:lnTo>
                  <a:pt x="10" y="35"/>
                </a:lnTo>
                <a:lnTo>
                  <a:pt x="10" y="10"/>
                </a:lnTo>
                <a:close/>
                <a:moveTo>
                  <a:pt x="55" y="12"/>
                </a:moveTo>
                <a:lnTo>
                  <a:pt x="55" y="0"/>
                </a:lnTo>
                <a:lnTo>
                  <a:pt x="43" y="0"/>
                </a:lnTo>
                <a:lnTo>
                  <a:pt x="43" y="2"/>
                </a:lnTo>
                <a:lnTo>
                  <a:pt x="53" y="2"/>
                </a:lnTo>
                <a:lnTo>
                  <a:pt x="53" y="12"/>
                </a:lnTo>
                <a:lnTo>
                  <a:pt x="55" y="12"/>
                </a:lnTo>
                <a:close/>
                <a:moveTo>
                  <a:pt x="0" y="12"/>
                </a:moveTo>
                <a:lnTo>
                  <a:pt x="2" y="12"/>
                </a:lnTo>
                <a:lnTo>
                  <a:pt x="2" y="2"/>
                </a:lnTo>
                <a:lnTo>
                  <a:pt x="12" y="2"/>
                </a:lnTo>
                <a:lnTo>
                  <a:pt x="12" y="0"/>
                </a:lnTo>
                <a:lnTo>
                  <a:pt x="0" y="0"/>
                </a:lnTo>
                <a:lnTo>
                  <a:pt x="0" y="12"/>
                </a:lnTo>
                <a:close/>
                <a:moveTo>
                  <a:pt x="43" y="45"/>
                </a:moveTo>
                <a:lnTo>
                  <a:pt x="55" y="45"/>
                </a:lnTo>
                <a:lnTo>
                  <a:pt x="55" y="32"/>
                </a:lnTo>
                <a:lnTo>
                  <a:pt x="53" y="32"/>
                </a:lnTo>
                <a:lnTo>
                  <a:pt x="53" y="43"/>
                </a:lnTo>
                <a:lnTo>
                  <a:pt x="43" y="43"/>
                </a:lnTo>
                <a:lnTo>
                  <a:pt x="43" y="45"/>
                </a:lnTo>
                <a:close/>
                <a:moveTo>
                  <a:pt x="12" y="45"/>
                </a:moveTo>
                <a:lnTo>
                  <a:pt x="12" y="43"/>
                </a:lnTo>
                <a:lnTo>
                  <a:pt x="2" y="43"/>
                </a:lnTo>
                <a:lnTo>
                  <a:pt x="2" y="32"/>
                </a:lnTo>
                <a:lnTo>
                  <a:pt x="0" y="32"/>
                </a:lnTo>
                <a:lnTo>
                  <a:pt x="0" y="45"/>
                </a:lnTo>
                <a:lnTo>
                  <a:pt x="12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8" name="Freeform 1047"/>
          <p:cNvSpPr>
            <a:spLocks noEditPoints="1"/>
          </p:cNvSpPr>
          <p:nvPr/>
        </p:nvSpPr>
        <p:spPr bwMode="auto">
          <a:xfrm>
            <a:off x="2361830" y="3773548"/>
            <a:ext cx="115329" cy="154842"/>
          </a:xfrm>
          <a:custGeom>
            <a:avLst/>
            <a:gdLst>
              <a:gd name="T0" fmla="*/ 45 w 60"/>
              <a:gd name="T1" fmla="*/ 59 h 96"/>
              <a:gd name="T2" fmla="*/ 48 w 60"/>
              <a:gd name="T3" fmla="*/ 64 h 96"/>
              <a:gd name="T4" fmla="*/ 44 w 60"/>
              <a:gd name="T5" fmla="*/ 84 h 96"/>
              <a:gd name="T6" fmla="*/ 44 w 60"/>
              <a:gd name="T7" fmla="*/ 82 h 96"/>
              <a:gd name="T8" fmla="*/ 35 w 60"/>
              <a:gd name="T9" fmla="*/ 76 h 96"/>
              <a:gd name="T10" fmla="*/ 30 w 60"/>
              <a:gd name="T11" fmla="*/ 70 h 96"/>
              <a:gd name="T12" fmla="*/ 25 w 60"/>
              <a:gd name="T13" fmla="*/ 76 h 96"/>
              <a:gd name="T14" fmla="*/ 16 w 60"/>
              <a:gd name="T15" fmla="*/ 81 h 96"/>
              <a:gd name="T16" fmla="*/ 16 w 60"/>
              <a:gd name="T17" fmla="*/ 84 h 96"/>
              <a:gd name="T18" fmla="*/ 11 w 60"/>
              <a:gd name="T19" fmla="*/ 65 h 96"/>
              <a:gd name="T20" fmla="*/ 15 w 60"/>
              <a:gd name="T21" fmla="*/ 59 h 96"/>
              <a:gd name="T22" fmla="*/ 27 w 60"/>
              <a:gd name="T23" fmla="*/ 48 h 96"/>
              <a:gd name="T24" fmla="*/ 15 w 60"/>
              <a:gd name="T25" fmla="*/ 36 h 96"/>
              <a:gd name="T26" fmla="*/ 12 w 60"/>
              <a:gd name="T27" fmla="*/ 32 h 96"/>
              <a:gd name="T28" fmla="*/ 48 w 60"/>
              <a:gd name="T29" fmla="*/ 12 h 96"/>
              <a:gd name="T30" fmla="*/ 48 w 60"/>
              <a:gd name="T31" fmla="*/ 33 h 96"/>
              <a:gd name="T32" fmla="*/ 37 w 60"/>
              <a:gd name="T33" fmla="*/ 41 h 96"/>
              <a:gd name="T34" fmla="*/ 37 w 60"/>
              <a:gd name="T35" fmla="*/ 55 h 96"/>
              <a:gd name="T36" fmla="*/ 54 w 60"/>
              <a:gd name="T37" fmla="*/ 38 h 96"/>
              <a:gd name="T38" fmla="*/ 56 w 60"/>
              <a:gd name="T39" fmla="*/ 12 h 96"/>
              <a:gd name="T40" fmla="*/ 60 w 60"/>
              <a:gd name="T41" fmla="*/ 0 h 96"/>
              <a:gd name="T42" fmla="*/ 0 w 60"/>
              <a:gd name="T43" fmla="*/ 12 h 96"/>
              <a:gd name="T44" fmla="*/ 4 w 60"/>
              <a:gd name="T45" fmla="*/ 32 h 96"/>
              <a:gd name="T46" fmla="*/ 11 w 60"/>
              <a:gd name="T47" fmla="*/ 43 h 96"/>
              <a:gd name="T48" fmla="*/ 19 w 60"/>
              <a:gd name="T49" fmla="*/ 48 h 96"/>
              <a:gd name="T50" fmla="*/ 11 w 60"/>
              <a:gd name="T51" fmla="*/ 53 h 96"/>
              <a:gd name="T52" fmla="*/ 4 w 60"/>
              <a:gd name="T53" fmla="*/ 64 h 96"/>
              <a:gd name="T54" fmla="*/ 0 w 60"/>
              <a:gd name="T55" fmla="*/ 84 h 96"/>
              <a:gd name="T56" fmla="*/ 60 w 60"/>
              <a:gd name="T57" fmla="*/ 96 h 96"/>
              <a:gd name="T58" fmla="*/ 56 w 60"/>
              <a:gd name="T59" fmla="*/ 84 h 96"/>
              <a:gd name="T60" fmla="*/ 54 w 60"/>
              <a:gd name="T61" fmla="*/ 58 h 96"/>
              <a:gd name="T62" fmla="*/ 42 w 60"/>
              <a:gd name="T63" fmla="*/ 48 h 96"/>
              <a:gd name="T64" fmla="*/ 42 w 60"/>
              <a:gd name="T65" fmla="*/ 47 h 96"/>
              <a:gd name="T66" fmla="*/ 44 w 60"/>
              <a:gd name="T67" fmla="*/ 24 h 96"/>
              <a:gd name="T68" fmla="*/ 16 w 60"/>
              <a:gd name="T69" fmla="*/ 32 h 96"/>
              <a:gd name="T70" fmla="*/ 30 w 60"/>
              <a:gd name="T71" fmla="*/ 42 h 96"/>
              <a:gd name="T72" fmla="*/ 30 w 60"/>
              <a:gd name="T73" fmla="*/ 42 h 96"/>
              <a:gd name="T74" fmla="*/ 43 w 60"/>
              <a:gd name="T75" fmla="*/ 32 h 96"/>
              <a:gd name="T76" fmla="*/ 44 w 60"/>
              <a:gd name="T77" fmla="*/ 24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0" h="96">
                <a:moveTo>
                  <a:pt x="37" y="55"/>
                </a:moveTo>
                <a:cubicBezTo>
                  <a:pt x="45" y="59"/>
                  <a:pt x="45" y="59"/>
                  <a:pt x="45" y="59"/>
                </a:cubicBezTo>
                <a:cubicBezTo>
                  <a:pt x="46" y="60"/>
                  <a:pt x="47" y="61"/>
                  <a:pt x="48" y="62"/>
                </a:cubicBezTo>
                <a:cubicBezTo>
                  <a:pt x="48" y="63"/>
                  <a:pt x="48" y="64"/>
                  <a:pt x="48" y="64"/>
                </a:cubicBezTo>
                <a:cubicBezTo>
                  <a:pt x="48" y="84"/>
                  <a:pt x="48" y="84"/>
                  <a:pt x="48" y="84"/>
                </a:cubicBezTo>
                <a:cubicBezTo>
                  <a:pt x="44" y="84"/>
                  <a:pt x="44" y="84"/>
                  <a:pt x="44" y="84"/>
                </a:cubicBezTo>
                <a:cubicBezTo>
                  <a:pt x="45" y="82"/>
                  <a:pt x="45" y="82"/>
                  <a:pt x="45" y="82"/>
                </a:cubicBezTo>
                <a:cubicBezTo>
                  <a:pt x="44" y="82"/>
                  <a:pt x="44" y="82"/>
                  <a:pt x="44" y="82"/>
                </a:cubicBezTo>
                <a:cubicBezTo>
                  <a:pt x="44" y="81"/>
                  <a:pt x="43" y="81"/>
                  <a:pt x="43" y="80"/>
                </a:cubicBezTo>
                <a:cubicBezTo>
                  <a:pt x="35" y="76"/>
                  <a:pt x="35" y="76"/>
                  <a:pt x="35" y="76"/>
                </a:cubicBezTo>
                <a:cubicBezTo>
                  <a:pt x="33" y="74"/>
                  <a:pt x="32" y="73"/>
                  <a:pt x="30" y="71"/>
                </a:cubicBezTo>
                <a:cubicBezTo>
                  <a:pt x="30" y="70"/>
                  <a:pt x="30" y="70"/>
                  <a:pt x="30" y="70"/>
                </a:cubicBezTo>
                <a:cubicBezTo>
                  <a:pt x="30" y="71"/>
                  <a:pt x="30" y="71"/>
                  <a:pt x="30" y="71"/>
                </a:cubicBezTo>
                <a:cubicBezTo>
                  <a:pt x="28" y="73"/>
                  <a:pt x="27" y="74"/>
                  <a:pt x="25" y="76"/>
                </a:cubicBezTo>
                <a:cubicBezTo>
                  <a:pt x="17" y="80"/>
                  <a:pt x="17" y="80"/>
                  <a:pt x="17" y="80"/>
                </a:cubicBezTo>
                <a:cubicBezTo>
                  <a:pt x="17" y="80"/>
                  <a:pt x="16" y="81"/>
                  <a:pt x="16" y="81"/>
                </a:cubicBezTo>
                <a:cubicBezTo>
                  <a:pt x="16" y="82"/>
                  <a:pt x="16" y="82"/>
                  <a:pt x="15" y="82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84"/>
                  <a:pt x="12" y="84"/>
                  <a:pt x="12" y="84"/>
                </a:cubicBezTo>
                <a:cubicBezTo>
                  <a:pt x="11" y="65"/>
                  <a:pt x="11" y="65"/>
                  <a:pt x="11" y="65"/>
                </a:cubicBezTo>
                <a:cubicBezTo>
                  <a:pt x="11" y="65"/>
                  <a:pt x="12" y="63"/>
                  <a:pt x="12" y="62"/>
                </a:cubicBezTo>
                <a:cubicBezTo>
                  <a:pt x="13" y="61"/>
                  <a:pt x="14" y="60"/>
                  <a:pt x="15" y="59"/>
                </a:cubicBezTo>
                <a:cubicBezTo>
                  <a:pt x="23" y="55"/>
                  <a:pt x="23" y="55"/>
                  <a:pt x="23" y="55"/>
                </a:cubicBezTo>
                <a:cubicBezTo>
                  <a:pt x="25" y="53"/>
                  <a:pt x="27" y="51"/>
                  <a:pt x="27" y="48"/>
                </a:cubicBezTo>
                <a:cubicBezTo>
                  <a:pt x="27" y="45"/>
                  <a:pt x="25" y="42"/>
                  <a:pt x="23" y="41"/>
                </a:cubicBezTo>
                <a:cubicBezTo>
                  <a:pt x="15" y="36"/>
                  <a:pt x="15" y="36"/>
                  <a:pt x="15" y="36"/>
                </a:cubicBezTo>
                <a:cubicBezTo>
                  <a:pt x="14" y="36"/>
                  <a:pt x="13" y="34"/>
                  <a:pt x="12" y="33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12"/>
                  <a:pt x="12" y="12"/>
                  <a:pt x="12" y="12"/>
                </a:cubicBezTo>
                <a:cubicBezTo>
                  <a:pt x="48" y="12"/>
                  <a:pt x="48" y="12"/>
                  <a:pt x="48" y="12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2"/>
                  <a:pt x="48" y="32"/>
                  <a:pt x="48" y="33"/>
                </a:cubicBezTo>
                <a:cubicBezTo>
                  <a:pt x="47" y="34"/>
                  <a:pt x="46" y="36"/>
                  <a:pt x="45" y="36"/>
                </a:cubicBezTo>
                <a:cubicBezTo>
                  <a:pt x="37" y="41"/>
                  <a:pt x="37" y="41"/>
                  <a:pt x="37" y="41"/>
                </a:cubicBezTo>
                <a:cubicBezTo>
                  <a:pt x="35" y="42"/>
                  <a:pt x="33" y="45"/>
                  <a:pt x="33" y="48"/>
                </a:cubicBezTo>
                <a:cubicBezTo>
                  <a:pt x="33" y="51"/>
                  <a:pt x="35" y="53"/>
                  <a:pt x="37" y="55"/>
                </a:cubicBezTo>
                <a:close/>
                <a:moveTo>
                  <a:pt x="49" y="43"/>
                </a:moveTo>
                <a:cubicBezTo>
                  <a:pt x="51" y="42"/>
                  <a:pt x="53" y="40"/>
                  <a:pt x="54" y="38"/>
                </a:cubicBezTo>
                <a:cubicBezTo>
                  <a:pt x="55" y="36"/>
                  <a:pt x="56" y="35"/>
                  <a:pt x="56" y="32"/>
                </a:cubicBezTo>
                <a:cubicBezTo>
                  <a:pt x="56" y="12"/>
                  <a:pt x="56" y="12"/>
                  <a:pt x="56" y="12"/>
                </a:cubicBezTo>
                <a:cubicBezTo>
                  <a:pt x="60" y="12"/>
                  <a:pt x="60" y="12"/>
                  <a:pt x="60" y="12"/>
                </a:cubicBezTo>
                <a:cubicBezTo>
                  <a:pt x="60" y="0"/>
                  <a:pt x="60" y="0"/>
                  <a:pt x="6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2"/>
                  <a:pt x="0" y="12"/>
                  <a:pt x="0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32"/>
                  <a:pt x="4" y="32"/>
                  <a:pt x="4" y="32"/>
                </a:cubicBezTo>
                <a:cubicBezTo>
                  <a:pt x="4" y="35"/>
                  <a:pt x="5" y="36"/>
                  <a:pt x="6" y="38"/>
                </a:cubicBezTo>
                <a:cubicBezTo>
                  <a:pt x="7" y="40"/>
                  <a:pt x="9" y="42"/>
                  <a:pt x="11" y="43"/>
                </a:cubicBezTo>
                <a:cubicBezTo>
                  <a:pt x="18" y="47"/>
                  <a:pt x="18" y="47"/>
                  <a:pt x="18" y="47"/>
                </a:cubicBezTo>
                <a:cubicBezTo>
                  <a:pt x="19" y="48"/>
                  <a:pt x="19" y="48"/>
                  <a:pt x="19" y="48"/>
                </a:cubicBezTo>
                <a:cubicBezTo>
                  <a:pt x="19" y="48"/>
                  <a:pt x="19" y="48"/>
                  <a:pt x="18" y="48"/>
                </a:cubicBezTo>
                <a:cubicBezTo>
                  <a:pt x="11" y="53"/>
                  <a:pt x="11" y="53"/>
                  <a:pt x="11" y="53"/>
                </a:cubicBezTo>
                <a:cubicBezTo>
                  <a:pt x="9" y="54"/>
                  <a:pt x="7" y="56"/>
                  <a:pt x="6" y="58"/>
                </a:cubicBezTo>
                <a:cubicBezTo>
                  <a:pt x="5" y="60"/>
                  <a:pt x="4" y="61"/>
                  <a:pt x="4" y="64"/>
                </a:cubicBezTo>
                <a:cubicBezTo>
                  <a:pt x="4" y="84"/>
                  <a:pt x="4" y="84"/>
                  <a:pt x="4" y="84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96"/>
                  <a:pt x="0" y="96"/>
                  <a:pt x="0" y="96"/>
                </a:cubicBezTo>
                <a:cubicBezTo>
                  <a:pt x="60" y="96"/>
                  <a:pt x="60" y="96"/>
                  <a:pt x="60" y="96"/>
                </a:cubicBezTo>
                <a:cubicBezTo>
                  <a:pt x="60" y="84"/>
                  <a:pt x="60" y="84"/>
                  <a:pt x="60" y="84"/>
                </a:cubicBezTo>
                <a:cubicBezTo>
                  <a:pt x="56" y="84"/>
                  <a:pt x="56" y="84"/>
                  <a:pt x="56" y="84"/>
                </a:cubicBezTo>
                <a:cubicBezTo>
                  <a:pt x="56" y="64"/>
                  <a:pt x="56" y="64"/>
                  <a:pt x="56" y="64"/>
                </a:cubicBezTo>
                <a:cubicBezTo>
                  <a:pt x="56" y="61"/>
                  <a:pt x="55" y="60"/>
                  <a:pt x="54" y="58"/>
                </a:cubicBezTo>
                <a:cubicBezTo>
                  <a:pt x="53" y="56"/>
                  <a:pt x="51" y="54"/>
                  <a:pt x="49" y="53"/>
                </a:cubicBezTo>
                <a:cubicBezTo>
                  <a:pt x="42" y="48"/>
                  <a:pt x="42" y="48"/>
                  <a:pt x="42" y="48"/>
                </a:cubicBezTo>
                <a:cubicBezTo>
                  <a:pt x="41" y="48"/>
                  <a:pt x="41" y="48"/>
                  <a:pt x="41" y="48"/>
                </a:cubicBezTo>
                <a:cubicBezTo>
                  <a:pt x="41" y="48"/>
                  <a:pt x="41" y="48"/>
                  <a:pt x="42" y="47"/>
                </a:cubicBezTo>
                <a:lnTo>
                  <a:pt x="49" y="43"/>
                </a:lnTo>
                <a:close/>
                <a:moveTo>
                  <a:pt x="44" y="24"/>
                </a:moveTo>
                <a:cubicBezTo>
                  <a:pt x="16" y="24"/>
                  <a:pt x="16" y="24"/>
                  <a:pt x="16" y="24"/>
                </a:cubicBezTo>
                <a:cubicBezTo>
                  <a:pt x="16" y="32"/>
                  <a:pt x="16" y="32"/>
                  <a:pt x="16" y="32"/>
                </a:cubicBezTo>
                <a:cubicBezTo>
                  <a:pt x="25" y="37"/>
                  <a:pt x="25" y="37"/>
                  <a:pt x="25" y="37"/>
                </a:cubicBezTo>
                <a:cubicBezTo>
                  <a:pt x="27" y="38"/>
                  <a:pt x="28" y="40"/>
                  <a:pt x="30" y="42"/>
                </a:cubicBezTo>
                <a:cubicBezTo>
                  <a:pt x="30" y="42"/>
                  <a:pt x="30" y="42"/>
                  <a:pt x="30" y="42"/>
                </a:cubicBezTo>
                <a:cubicBezTo>
                  <a:pt x="30" y="42"/>
                  <a:pt x="30" y="42"/>
                  <a:pt x="30" y="42"/>
                </a:cubicBezTo>
                <a:cubicBezTo>
                  <a:pt x="32" y="40"/>
                  <a:pt x="33" y="38"/>
                  <a:pt x="35" y="37"/>
                </a:cubicBezTo>
                <a:cubicBezTo>
                  <a:pt x="43" y="32"/>
                  <a:pt x="43" y="32"/>
                  <a:pt x="43" y="32"/>
                </a:cubicBezTo>
                <a:cubicBezTo>
                  <a:pt x="43" y="32"/>
                  <a:pt x="44" y="32"/>
                  <a:pt x="44" y="31"/>
                </a:cubicBezTo>
                <a:cubicBezTo>
                  <a:pt x="44" y="31"/>
                  <a:pt x="44" y="24"/>
                  <a:pt x="44" y="2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9" name="Freeform 1048"/>
          <p:cNvSpPr>
            <a:spLocks/>
          </p:cNvSpPr>
          <p:nvPr/>
        </p:nvSpPr>
        <p:spPr bwMode="auto">
          <a:xfrm>
            <a:off x="9790588" y="3419420"/>
            <a:ext cx="180783" cy="154841"/>
          </a:xfrm>
          <a:custGeom>
            <a:avLst/>
            <a:gdLst>
              <a:gd name="T0" fmla="*/ 0 w 58"/>
              <a:gd name="T1" fmla="*/ 30 h 60"/>
              <a:gd name="T2" fmla="*/ 15 w 58"/>
              <a:gd name="T3" fmla="*/ 43 h 60"/>
              <a:gd name="T4" fmla="*/ 15 w 58"/>
              <a:gd name="T5" fmla="*/ 35 h 60"/>
              <a:gd name="T6" fmla="*/ 25 w 58"/>
              <a:gd name="T7" fmla="*/ 35 h 60"/>
              <a:gd name="T8" fmla="*/ 25 w 58"/>
              <a:gd name="T9" fmla="*/ 60 h 60"/>
              <a:gd name="T10" fmla="*/ 33 w 58"/>
              <a:gd name="T11" fmla="*/ 60 h 60"/>
              <a:gd name="T12" fmla="*/ 33 w 58"/>
              <a:gd name="T13" fmla="*/ 35 h 60"/>
              <a:gd name="T14" fmla="*/ 43 w 58"/>
              <a:gd name="T15" fmla="*/ 35 h 60"/>
              <a:gd name="T16" fmla="*/ 43 w 58"/>
              <a:gd name="T17" fmla="*/ 43 h 60"/>
              <a:gd name="T18" fmla="*/ 58 w 58"/>
              <a:gd name="T19" fmla="*/ 30 h 60"/>
              <a:gd name="T20" fmla="*/ 43 w 58"/>
              <a:gd name="T21" fmla="*/ 18 h 60"/>
              <a:gd name="T22" fmla="*/ 43 w 58"/>
              <a:gd name="T23" fmla="*/ 25 h 60"/>
              <a:gd name="T24" fmla="*/ 33 w 58"/>
              <a:gd name="T25" fmla="*/ 25 h 60"/>
              <a:gd name="T26" fmla="*/ 33 w 58"/>
              <a:gd name="T27" fmla="*/ 0 h 60"/>
              <a:gd name="T28" fmla="*/ 25 w 58"/>
              <a:gd name="T29" fmla="*/ 0 h 60"/>
              <a:gd name="T30" fmla="*/ 25 w 58"/>
              <a:gd name="T31" fmla="*/ 25 h 60"/>
              <a:gd name="T32" fmla="*/ 15 w 58"/>
              <a:gd name="T33" fmla="*/ 25 h 60"/>
              <a:gd name="T34" fmla="*/ 15 w 58"/>
              <a:gd name="T35" fmla="*/ 18 h 60"/>
              <a:gd name="T36" fmla="*/ 0 w 58"/>
              <a:gd name="T37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8" h="60">
                <a:moveTo>
                  <a:pt x="0" y="30"/>
                </a:moveTo>
                <a:lnTo>
                  <a:pt x="15" y="43"/>
                </a:lnTo>
                <a:lnTo>
                  <a:pt x="15" y="35"/>
                </a:lnTo>
                <a:lnTo>
                  <a:pt x="25" y="35"/>
                </a:lnTo>
                <a:lnTo>
                  <a:pt x="25" y="60"/>
                </a:lnTo>
                <a:lnTo>
                  <a:pt x="33" y="60"/>
                </a:lnTo>
                <a:lnTo>
                  <a:pt x="33" y="35"/>
                </a:lnTo>
                <a:lnTo>
                  <a:pt x="43" y="35"/>
                </a:lnTo>
                <a:lnTo>
                  <a:pt x="43" y="43"/>
                </a:lnTo>
                <a:lnTo>
                  <a:pt x="58" y="30"/>
                </a:lnTo>
                <a:lnTo>
                  <a:pt x="43" y="18"/>
                </a:lnTo>
                <a:lnTo>
                  <a:pt x="43" y="25"/>
                </a:lnTo>
                <a:lnTo>
                  <a:pt x="33" y="25"/>
                </a:lnTo>
                <a:lnTo>
                  <a:pt x="33" y="0"/>
                </a:lnTo>
                <a:lnTo>
                  <a:pt x="25" y="0"/>
                </a:lnTo>
                <a:lnTo>
                  <a:pt x="25" y="25"/>
                </a:lnTo>
                <a:lnTo>
                  <a:pt x="15" y="25"/>
                </a:lnTo>
                <a:lnTo>
                  <a:pt x="15" y="18"/>
                </a:lnTo>
                <a:lnTo>
                  <a:pt x="0" y="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0" name="Freeform 1049"/>
          <p:cNvSpPr>
            <a:spLocks/>
          </p:cNvSpPr>
          <p:nvPr/>
        </p:nvSpPr>
        <p:spPr bwMode="auto">
          <a:xfrm>
            <a:off x="9508548" y="3422001"/>
            <a:ext cx="187017" cy="149680"/>
          </a:xfrm>
          <a:custGeom>
            <a:avLst/>
            <a:gdLst>
              <a:gd name="T0" fmla="*/ 30 w 60"/>
              <a:gd name="T1" fmla="*/ 58 h 58"/>
              <a:gd name="T2" fmla="*/ 42 w 60"/>
              <a:gd name="T3" fmla="*/ 43 h 58"/>
              <a:gd name="T4" fmla="*/ 35 w 60"/>
              <a:gd name="T5" fmla="*/ 43 h 58"/>
              <a:gd name="T6" fmla="*/ 35 w 60"/>
              <a:gd name="T7" fmla="*/ 33 h 58"/>
              <a:gd name="T8" fmla="*/ 60 w 60"/>
              <a:gd name="T9" fmla="*/ 33 h 58"/>
              <a:gd name="T10" fmla="*/ 60 w 60"/>
              <a:gd name="T11" fmla="*/ 25 h 58"/>
              <a:gd name="T12" fmla="*/ 35 w 60"/>
              <a:gd name="T13" fmla="*/ 25 h 58"/>
              <a:gd name="T14" fmla="*/ 35 w 60"/>
              <a:gd name="T15" fmla="*/ 15 h 58"/>
              <a:gd name="T16" fmla="*/ 42 w 60"/>
              <a:gd name="T17" fmla="*/ 15 h 58"/>
              <a:gd name="T18" fmla="*/ 30 w 60"/>
              <a:gd name="T19" fmla="*/ 0 h 58"/>
              <a:gd name="T20" fmla="*/ 17 w 60"/>
              <a:gd name="T21" fmla="*/ 15 h 58"/>
              <a:gd name="T22" fmla="*/ 25 w 60"/>
              <a:gd name="T23" fmla="*/ 15 h 58"/>
              <a:gd name="T24" fmla="*/ 25 w 60"/>
              <a:gd name="T25" fmla="*/ 25 h 58"/>
              <a:gd name="T26" fmla="*/ 0 w 60"/>
              <a:gd name="T27" fmla="*/ 25 h 58"/>
              <a:gd name="T28" fmla="*/ 0 w 60"/>
              <a:gd name="T29" fmla="*/ 33 h 58"/>
              <a:gd name="T30" fmla="*/ 25 w 60"/>
              <a:gd name="T31" fmla="*/ 33 h 58"/>
              <a:gd name="T32" fmla="*/ 25 w 60"/>
              <a:gd name="T33" fmla="*/ 43 h 58"/>
              <a:gd name="T34" fmla="*/ 17 w 60"/>
              <a:gd name="T35" fmla="*/ 43 h 58"/>
              <a:gd name="T36" fmla="*/ 30 w 60"/>
              <a:gd name="T37" fmla="*/ 58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0" h="58">
                <a:moveTo>
                  <a:pt x="30" y="58"/>
                </a:moveTo>
                <a:lnTo>
                  <a:pt x="42" y="43"/>
                </a:lnTo>
                <a:lnTo>
                  <a:pt x="35" y="43"/>
                </a:lnTo>
                <a:lnTo>
                  <a:pt x="35" y="33"/>
                </a:lnTo>
                <a:lnTo>
                  <a:pt x="60" y="33"/>
                </a:lnTo>
                <a:lnTo>
                  <a:pt x="60" y="25"/>
                </a:lnTo>
                <a:lnTo>
                  <a:pt x="35" y="25"/>
                </a:lnTo>
                <a:lnTo>
                  <a:pt x="35" y="15"/>
                </a:lnTo>
                <a:lnTo>
                  <a:pt x="42" y="15"/>
                </a:lnTo>
                <a:lnTo>
                  <a:pt x="30" y="0"/>
                </a:lnTo>
                <a:lnTo>
                  <a:pt x="17" y="15"/>
                </a:lnTo>
                <a:lnTo>
                  <a:pt x="25" y="15"/>
                </a:lnTo>
                <a:lnTo>
                  <a:pt x="25" y="25"/>
                </a:lnTo>
                <a:lnTo>
                  <a:pt x="0" y="25"/>
                </a:lnTo>
                <a:lnTo>
                  <a:pt x="0" y="33"/>
                </a:lnTo>
                <a:lnTo>
                  <a:pt x="25" y="33"/>
                </a:lnTo>
                <a:lnTo>
                  <a:pt x="25" y="43"/>
                </a:lnTo>
                <a:lnTo>
                  <a:pt x="17" y="43"/>
                </a:lnTo>
                <a:lnTo>
                  <a:pt x="30" y="5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1" name="Freeform 1050"/>
          <p:cNvSpPr>
            <a:spLocks/>
          </p:cNvSpPr>
          <p:nvPr/>
        </p:nvSpPr>
        <p:spPr bwMode="auto">
          <a:xfrm>
            <a:off x="9176923" y="3415549"/>
            <a:ext cx="193252" cy="162584"/>
          </a:xfrm>
          <a:custGeom>
            <a:avLst/>
            <a:gdLst>
              <a:gd name="T0" fmla="*/ 62 w 62"/>
              <a:gd name="T1" fmla="*/ 31 h 63"/>
              <a:gd name="T2" fmla="*/ 50 w 62"/>
              <a:gd name="T3" fmla="*/ 20 h 63"/>
              <a:gd name="T4" fmla="*/ 50 w 62"/>
              <a:gd name="T5" fmla="*/ 28 h 63"/>
              <a:gd name="T6" fmla="*/ 35 w 62"/>
              <a:gd name="T7" fmla="*/ 28 h 63"/>
              <a:gd name="T8" fmla="*/ 35 w 62"/>
              <a:gd name="T9" fmla="*/ 13 h 63"/>
              <a:gd name="T10" fmla="*/ 42 w 62"/>
              <a:gd name="T11" fmla="*/ 13 h 63"/>
              <a:gd name="T12" fmla="*/ 31 w 62"/>
              <a:gd name="T13" fmla="*/ 0 h 63"/>
              <a:gd name="T14" fmla="*/ 20 w 62"/>
              <a:gd name="T15" fmla="*/ 13 h 63"/>
              <a:gd name="T16" fmla="*/ 27 w 62"/>
              <a:gd name="T17" fmla="*/ 13 h 63"/>
              <a:gd name="T18" fmla="*/ 27 w 62"/>
              <a:gd name="T19" fmla="*/ 28 h 63"/>
              <a:gd name="T20" fmla="*/ 12 w 62"/>
              <a:gd name="T21" fmla="*/ 28 h 63"/>
              <a:gd name="T22" fmla="*/ 12 w 62"/>
              <a:gd name="T23" fmla="*/ 20 h 63"/>
              <a:gd name="T24" fmla="*/ 0 w 62"/>
              <a:gd name="T25" fmla="*/ 31 h 63"/>
              <a:gd name="T26" fmla="*/ 12 w 62"/>
              <a:gd name="T27" fmla="*/ 43 h 63"/>
              <a:gd name="T28" fmla="*/ 12 w 62"/>
              <a:gd name="T29" fmla="*/ 35 h 63"/>
              <a:gd name="T30" fmla="*/ 27 w 62"/>
              <a:gd name="T31" fmla="*/ 35 h 63"/>
              <a:gd name="T32" fmla="*/ 27 w 62"/>
              <a:gd name="T33" fmla="*/ 50 h 63"/>
              <a:gd name="T34" fmla="*/ 20 w 62"/>
              <a:gd name="T35" fmla="*/ 50 h 63"/>
              <a:gd name="T36" fmla="*/ 31 w 62"/>
              <a:gd name="T37" fmla="*/ 63 h 63"/>
              <a:gd name="T38" fmla="*/ 42 w 62"/>
              <a:gd name="T39" fmla="*/ 50 h 63"/>
              <a:gd name="T40" fmla="*/ 35 w 62"/>
              <a:gd name="T41" fmla="*/ 50 h 63"/>
              <a:gd name="T42" fmla="*/ 35 w 62"/>
              <a:gd name="T43" fmla="*/ 35 h 63"/>
              <a:gd name="T44" fmla="*/ 50 w 62"/>
              <a:gd name="T45" fmla="*/ 35 h 63"/>
              <a:gd name="T46" fmla="*/ 50 w 62"/>
              <a:gd name="T47" fmla="*/ 43 h 63"/>
              <a:gd name="T48" fmla="*/ 62 w 62"/>
              <a:gd name="T49" fmla="*/ 31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2" h="63">
                <a:moveTo>
                  <a:pt x="62" y="31"/>
                </a:moveTo>
                <a:lnTo>
                  <a:pt x="50" y="20"/>
                </a:lnTo>
                <a:lnTo>
                  <a:pt x="50" y="28"/>
                </a:lnTo>
                <a:lnTo>
                  <a:pt x="35" y="28"/>
                </a:lnTo>
                <a:lnTo>
                  <a:pt x="35" y="13"/>
                </a:lnTo>
                <a:lnTo>
                  <a:pt x="42" y="13"/>
                </a:lnTo>
                <a:lnTo>
                  <a:pt x="31" y="0"/>
                </a:lnTo>
                <a:lnTo>
                  <a:pt x="20" y="13"/>
                </a:lnTo>
                <a:lnTo>
                  <a:pt x="27" y="13"/>
                </a:lnTo>
                <a:lnTo>
                  <a:pt x="27" y="28"/>
                </a:lnTo>
                <a:lnTo>
                  <a:pt x="12" y="28"/>
                </a:lnTo>
                <a:lnTo>
                  <a:pt x="12" y="20"/>
                </a:lnTo>
                <a:lnTo>
                  <a:pt x="0" y="31"/>
                </a:lnTo>
                <a:lnTo>
                  <a:pt x="12" y="43"/>
                </a:lnTo>
                <a:lnTo>
                  <a:pt x="12" y="35"/>
                </a:lnTo>
                <a:lnTo>
                  <a:pt x="27" y="35"/>
                </a:lnTo>
                <a:lnTo>
                  <a:pt x="27" y="50"/>
                </a:lnTo>
                <a:lnTo>
                  <a:pt x="20" y="50"/>
                </a:lnTo>
                <a:lnTo>
                  <a:pt x="31" y="63"/>
                </a:lnTo>
                <a:lnTo>
                  <a:pt x="42" y="50"/>
                </a:lnTo>
                <a:lnTo>
                  <a:pt x="35" y="50"/>
                </a:lnTo>
                <a:lnTo>
                  <a:pt x="35" y="35"/>
                </a:lnTo>
                <a:lnTo>
                  <a:pt x="50" y="35"/>
                </a:lnTo>
                <a:lnTo>
                  <a:pt x="50" y="43"/>
                </a:lnTo>
                <a:lnTo>
                  <a:pt x="62" y="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2" name="Freeform 1051"/>
          <p:cNvSpPr>
            <a:spLocks noEditPoints="1"/>
          </p:cNvSpPr>
          <p:nvPr/>
        </p:nvSpPr>
        <p:spPr bwMode="auto">
          <a:xfrm>
            <a:off x="8830369" y="3409097"/>
            <a:ext cx="202604" cy="175487"/>
          </a:xfrm>
          <a:custGeom>
            <a:avLst/>
            <a:gdLst>
              <a:gd name="T0" fmla="*/ 35 w 65"/>
              <a:gd name="T1" fmla="*/ 68 h 68"/>
              <a:gd name="T2" fmla="*/ 65 w 65"/>
              <a:gd name="T3" fmla="*/ 53 h 68"/>
              <a:gd name="T4" fmla="*/ 55 w 65"/>
              <a:gd name="T5" fmla="*/ 23 h 68"/>
              <a:gd name="T6" fmla="*/ 52 w 65"/>
              <a:gd name="T7" fmla="*/ 34 h 68"/>
              <a:gd name="T8" fmla="*/ 55 w 65"/>
              <a:gd name="T9" fmla="*/ 23 h 68"/>
              <a:gd name="T10" fmla="*/ 22 w 65"/>
              <a:gd name="T11" fmla="*/ 55 h 68"/>
              <a:gd name="T12" fmla="*/ 30 w 65"/>
              <a:gd name="T13" fmla="*/ 53 h 68"/>
              <a:gd name="T14" fmla="*/ 12 w 65"/>
              <a:gd name="T15" fmla="*/ 13 h 68"/>
              <a:gd name="T16" fmla="*/ 7 w 65"/>
              <a:gd name="T17" fmla="*/ 18 h 68"/>
              <a:gd name="T18" fmla="*/ 5 w 65"/>
              <a:gd name="T19" fmla="*/ 13 h 68"/>
              <a:gd name="T20" fmla="*/ 0 w 65"/>
              <a:gd name="T21" fmla="*/ 0 h 68"/>
              <a:gd name="T22" fmla="*/ 12 w 65"/>
              <a:gd name="T23" fmla="*/ 5 h 68"/>
              <a:gd name="T24" fmla="*/ 17 w 65"/>
              <a:gd name="T25" fmla="*/ 8 h 68"/>
              <a:gd name="T26" fmla="*/ 12 w 65"/>
              <a:gd name="T27" fmla="*/ 13 h 68"/>
              <a:gd name="T28" fmla="*/ 5 w 65"/>
              <a:gd name="T29" fmla="*/ 38 h 68"/>
              <a:gd name="T30" fmla="*/ 7 w 65"/>
              <a:gd name="T31" fmla="*/ 23 h 68"/>
              <a:gd name="T32" fmla="*/ 12 w 65"/>
              <a:gd name="T33" fmla="*/ 60 h 68"/>
              <a:gd name="T34" fmla="*/ 0 w 65"/>
              <a:gd name="T35" fmla="*/ 48 h 68"/>
              <a:gd name="T36" fmla="*/ 5 w 65"/>
              <a:gd name="T37" fmla="*/ 43 h 68"/>
              <a:gd name="T38" fmla="*/ 7 w 65"/>
              <a:gd name="T39" fmla="*/ 48 h 68"/>
              <a:gd name="T40" fmla="*/ 12 w 65"/>
              <a:gd name="T41" fmla="*/ 53 h 68"/>
              <a:gd name="T42" fmla="*/ 17 w 65"/>
              <a:gd name="T43" fmla="*/ 55 h 68"/>
              <a:gd name="T44" fmla="*/ 12 w 65"/>
              <a:gd name="T45" fmla="*/ 60 h 68"/>
              <a:gd name="T46" fmla="*/ 37 w 65"/>
              <a:gd name="T47" fmla="*/ 5 h 68"/>
              <a:gd name="T48" fmla="*/ 22 w 65"/>
              <a:gd name="T49" fmla="*/ 8 h 68"/>
              <a:gd name="T50" fmla="*/ 55 w 65"/>
              <a:gd name="T51" fmla="*/ 18 h 68"/>
              <a:gd name="T52" fmla="*/ 52 w 65"/>
              <a:gd name="T53" fmla="*/ 13 h 68"/>
              <a:gd name="T54" fmla="*/ 47 w 65"/>
              <a:gd name="T55" fmla="*/ 8 h 68"/>
              <a:gd name="T56" fmla="*/ 42 w 65"/>
              <a:gd name="T57" fmla="*/ 5 h 68"/>
              <a:gd name="T58" fmla="*/ 47 w 65"/>
              <a:gd name="T59" fmla="*/ 0 h 68"/>
              <a:gd name="T60" fmla="*/ 60 w 65"/>
              <a:gd name="T61" fmla="*/ 13 h 68"/>
              <a:gd name="T62" fmla="*/ 55 w 65"/>
              <a:gd name="T63" fmla="*/ 1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5" h="68">
                <a:moveTo>
                  <a:pt x="47" y="53"/>
                </a:moveTo>
                <a:lnTo>
                  <a:pt x="35" y="68"/>
                </a:lnTo>
                <a:lnTo>
                  <a:pt x="35" y="25"/>
                </a:lnTo>
                <a:lnTo>
                  <a:pt x="65" y="53"/>
                </a:lnTo>
                <a:lnTo>
                  <a:pt x="47" y="53"/>
                </a:lnTo>
                <a:close/>
                <a:moveTo>
                  <a:pt x="55" y="23"/>
                </a:moveTo>
                <a:lnTo>
                  <a:pt x="55" y="36"/>
                </a:lnTo>
                <a:lnTo>
                  <a:pt x="52" y="34"/>
                </a:lnTo>
                <a:lnTo>
                  <a:pt x="52" y="23"/>
                </a:lnTo>
                <a:lnTo>
                  <a:pt x="55" y="23"/>
                </a:lnTo>
                <a:close/>
                <a:moveTo>
                  <a:pt x="30" y="55"/>
                </a:moveTo>
                <a:lnTo>
                  <a:pt x="22" y="55"/>
                </a:lnTo>
                <a:lnTo>
                  <a:pt x="22" y="53"/>
                </a:lnTo>
                <a:lnTo>
                  <a:pt x="30" y="53"/>
                </a:lnTo>
                <a:lnTo>
                  <a:pt x="30" y="55"/>
                </a:lnTo>
                <a:close/>
                <a:moveTo>
                  <a:pt x="12" y="13"/>
                </a:moveTo>
                <a:lnTo>
                  <a:pt x="7" y="13"/>
                </a:lnTo>
                <a:lnTo>
                  <a:pt x="7" y="18"/>
                </a:lnTo>
                <a:lnTo>
                  <a:pt x="5" y="18"/>
                </a:lnTo>
                <a:lnTo>
                  <a:pt x="5" y="13"/>
                </a:lnTo>
                <a:lnTo>
                  <a:pt x="0" y="13"/>
                </a:lnTo>
                <a:lnTo>
                  <a:pt x="0" y="0"/>
                </a:lnTo>
                <a:lnTo>
                  <a:pt x="12" y="0"/>
                </a:lnTo>
                <a:lnTo>
                  <a:pt x="12" y="5"/>
                </a:lnTo>
                <a:lnTo>
                  <a:pt x="17" y="5"/>
                </a:lnTo>
                <a:lnTo>
                  <a:pt x="17" y="8"/>
                </a:lnTo>
                <a:lnTo>
                  <a:pt x="12" y="8"/>
                </a:lnTo>
                <a:lnTo>
                  <a:pt x="12" y="13"/>
                </a:lnTo>
                <a:close/>
                <a:moveTo>
                  <a:pt x="7" y="38"/>
                </a:moveTo>
                <a:lnTo>
                  <a:pt x="5" y="38"/>
                </a:lnTo>
                <a:lnTo>
                  <a:pt x="5" y="23"/>
                </a:lnTo>
                <a:lnTo>
                  <a:pt x="7" y="23"/>
                </a:lnTo>
                <a:lnTo>
                  <a:pt x="7" y="38"/>
                </a:lnTo>
                <a:close/>
                <a:moveTo>
                  <a:pt x="12" y="60"/>
                </a:moveTo>
                <a:lnTo>
                  <a:pt x="0" y="60"/>
                </a:lnTo>
                <a:lnTo>
                  <a:pt x="0" y="48"/>
                </a:lnTo>
                <a:lnTo>
                  <a:pt x="5" y="48"/>
                </a:lnTo>
                <a:lnTo>
                  <a:pt x="5" y="43"/>
                </a:lnTo>
                <a:lnTo>
                  <a:pt x="7" y="43"/>
                </a:lnTo>
                <a:lnTo>
                  <a:pt x="7" y="48"/>
                </a:lnTo>
                <a:lnTo>
                  <a:pt x="12" y="48"/>
                </a:lnTo>
                <a:lnTo>
                  <a:pt x="12" y="53"/>
                </a:lnTo>
                <a:lnTo>
                  <a:pt x="17" y="53"/>
                </a:lnTo>
                <a:lnTo>
                  <a:pt x="17" y="55"/>
                </a:lnTo>
                <a:lnTo>
                  <a:pt x="12" y="55"/>
                </a:lnTo>
                <a:lnTo>
                  <a:pt x="12" y="60"/>
                </a:lnTo>
                <a:close/>
                <a:moveTo>
                  <a:pt x="22" y="5"/>
                </a:moveTo>
                <a:lnTo>
                  <a:pt x="37" y="5"/>
                </a:lnTo>
                <a:lnTo>
                  <a:pt x="37" y="8"/>
                </a:lnTo>
                <a:lnTo>
                  <a:pt x="22" y="8"/>
                </a:lnTo>
                <a:lnTo>
                  <a:pt x="22" y="5"/>
                </a:lnTo>
                <a:close/>
                <a:moveTo>
                  <a:pt x="55" y="18"/>
                </a:moveTo>
                <a:lnTo>
                  <a:pt x="52" y="18"/>
                </a:lnTo>
                <a:lnTo>
                  <a:pt x="52" y="13"/>
                </a:lnTo>
                <a:lnTo>
                  <a:pt x="47" y="13"/>
                </a:lnTo>
                <a:lnTo>
                  <a:pt x="47" y="8"/>
                </a:lnTo>
                <a:lnTo>
                  <a:pt x="42" y="8"/>
                </a:lnTo>
                <a:lnTo>
                  <a:pt x="42" y="5"/>
                </a:lnTo>
                <a:lnTo>
                  <a:pt x="47" y="5"/>
                </a:lnTo>
                <a:lnTo>
                  <a:pt x="47" y="0"/>
                </a:lnTo>
                <a:lnTo>
                  <a:pt x="60" y="0"/>
                </a:lnTo>
                <a:lnTo>
                  <a:pt x="60" y="13"/>
                </a:lnTo>
                <a:lnTo>
                  <a:pt x="55" y="13"/>
                </a:lnTo>
                <a:lnTo>
                  <a:pt x="55" y="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3" name="Freeform 1052"/>
          <p:cNvSpPr>
            <a:spLocks noEditPoints="1"/>
          </p:cNvSpPr>
          <p:nvPr/>
        </p:nvSpPr>
        <p:spPr bwMode="auto">
          <a:xfrm>
            <a:off x="8558701" y="3419420"/>
            <a:ext cx="187017" cy="154841"/>
          </a:xfrm>
          <a:custGeom>
            <a:avLst/>
            <a:gdLst>
              <a:gd name="T0" fmla="*/ 7 w 60"/>
              <a:gd name="T1" fmla="*/ 23 h 60"/>
              <a:gd name="T2" fmla="*/ 5 w 60"/>
              <a:gd name="T3" fmla="*/ 38 h 60"/>
              <a:gd name="T4" fmla="*/ 7 w 60"/>
              <a:gd name="T5" fmla="*/ 18 h 60"/>
              <a:gd name="T6" fmla="*/ 12 w 60"/>
              <a:gd name="T7" fmla="*/ 13 h 60"/>
              <a:gd name="T8" fmla="*/ 17 w 60"/>
              <a:gd name="T9" fmla="*/ 8 h 60"/>
              <a:gd name="T10" fmla="*/ 12 w 60"/>
              <a:gd name="T11" fmla="*/ 5 h 60"/>
              <a:gd name="T12" fmla="*/ 0 w 60"/>
              <a:gd name="T13" fmla="*/ 0 h 60"/>
              <a:gd name="T14" fmla="*/ 5 w 60"/>
              <a:gd name="T15" fmla="*/ 13 h 60"/>
              <a:gd name="T16" fmla="*/ 7 w 60"/>
              <a:gd name="T17" fmla="*/ 18 h 60"/>
              <a:gd name="T18" fmla="*/ 17 w 60"/>
              <a:gd name="T19" fmla="*/ 55 h 60"/>
              <a:gd name="T20" fmla="*/ 12 w 60"/>
              <a:gd name="T21" fmla="*/ 53 h 60"/>
              <a:gd name="T22" fmla="*/ 7 w 60"/>
              <a:gd name="T23" fmla="*/ 48 h 60"/>
              <a:gd name="T24" fmla="*/ 5 w 60"/>
              <a:gd name="T25" fmla="*/ 43 h 60"/>
              <a:gd name="T26" fmla="*/ 0 w 60"/>
              <a:gd name="T27" fmla="*/ 48 h 60"/>
              <a:gd name="T28" fmla="*/ 12 w 60"/>
              <a:gd name="T29" fmla="*/ 60 h 60"/>
              <a:gd name="T30" fmla="*/ 22 w 60"/>
              <a:gd name="T31" fmla="*/ 5 h 60"/>
              <a:gd name="T32" fmla="*/ 37 w 60"/>
              <a:gd name="T33" fmla="*/ 8 h 60"/>
              <a:gd name="T34" fmla="*/ 22 w 60"/>
              <a:gd name="T35" fmla="*/ 5 h 60"/>
              <a:gd name="T36" fmla="*/ 22 w 60"/>
              <a:gd name="T37" fmla="*/ 55 h 60"/>
              <a:gd name="T38" fmla="*/ 37 w 60"/>
              <a:gd name="T39" fmla="*/ 53 h 60"/>
              <a:gd name="T40" fmla="*/ 52 w 60"/>
              <a:gd name="T41" fmla="*/ 13 h 60"/>
              <a:gd name="T42" fmla="*/ 55 w 60"/>
              <a:gd name="T43" fmla="*/ 18 h 60"/>
              <a:gd name="T44" fmla="*/ 60 w 60"/>
              <a:gd name="T45" fmla="*/ 13 h 60"/>
              <a:gd name="T46" fmla="*/ 47 w 60"/>
              <a:gd name="T47" fmla="*/ 0 h 60"/>
              <a:gd name="T48" fmla="*/ 42 w 60"/>
              <a:gd name="T49" fmla="*/ 5 h 60"/>
              <a:gd name="T50" fmla="*/ 47 w 60"/>
              <a:gd name="T51" fmla="*/ 8 h 60"/>
              <a:gd name="T52" fmla="*/ 52 w 60"/>
              <a:gd name="T53" fmla="*/ 13 h 60"/>
              <a:gd name="T54" fmla="*/ 52 w 60"/>
              <a:gd name="T55" fmla="*/ 38 h 60"/>
              <a:gd name="T56" fmla="*/ 55 w 60"/>
              <a:gd name="T57" fmla="*/ 23 h 60"/>
              <a:gd name="T58" fmla="*/ 55 w 60"/>
              <a:gd name="T59" fmla="*/ 48 h 60"/>
              <a:gd name="T60" fmla="*/ 52 w 60"/>
              <a:gd name="T61" fmla="*/ 43 h 60"/>
              <a:gd name="T62" fmla="*/ 47 w 60"/>
              <a:gd name="T63" fmla="*/ 48 h 60"/>
              <a:gd name="T64" fmla="*/ 42 w 60"/>
              <a:gd name="T65" fmla="*/ 53 h 60"/>
              <a:gd name="T66" fmla="*/ 47 w 60"/>
              <a:gd name="T67" fmla="*/ 55 h 60"/>
              <a:gd name="T68" fmla="*/ 60 w 60"/>
              <a:gd name="T69" fmla="*/ 60 h 60"/>
              <a:gd name="T70" fmla="*/ 55 w 60"/>
              <a:gd name="T71" fmla="*/ 48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0" h="60">
                <a:moveTo>
                  <a:pt x="7" y="38"/>
                </a:moveTo>
                <a:lnTo>
                  <a:pt x="7" y="23"/>
                </a:lnTo>
                <a:lnTo>
                  <a:pt x="5" y="23"/>
                </a:lnTo>
                <a:lnTo>
                  <a:pt x="5" y="38"/>
                </a:lnTo>
                <a:lnTo>
                  <a:pt x="7" y="38"/>
                </a:lnTo>
                <a:close/>
                <a:moveTo>
                  <a:pt x="7" y="18"/>
                </a:moveTo>
                <a:lnTo>
                  <a:pt x="7" y="13"/>
                </a:lnTo>
                <a:lnTo>
                  <a:pt x="12" y="13"/>
                </a:lnTo>
                <a:lnTo>
                  <a:pt x="12" y="8"/>
                </a:lnTo>
                <a:lnTo>
                  <a:pt x="17" y="8"/>
                </a:lnTo>
                <a:lnTo>
                  <a:pt x="17" y="5"/>
                </a:lnTo>
                <a:lnTo>
                  <a:pt x="12" y="5"/>
                </a:lnTo>
                <a:lnTo>
                  <a:pt x="12" y="0"/>
                </a:lnTo>
                <a:lnTo>
                  <a:pt x="0" y="0"/>
                </a:lnTo>
                <a:lnTo>
                  <a:pt x="0" y="13"/>
                </a:lnTo>
                <a:lnTo>
                  <a:pt x="5" y="13"/>
                </a:lnTo>
                <a:lnTo>
                  <a:pt x="5" y="18"/>
                </a:lnTo>
                <a:lnTo>
                  <a:pt x="7" y="18"/>
                </a:lnTo>
                <a:close/>
                <a:moveTo>
                  <a:pt x="12" y="55"/>
                </a:moveTo>
                <a:lnTo>
                  <a:pt x="17" y="55"/>
                </a:lnTo>
                <a:lnTo>
                  <a:pt x="17" y="53"/>
                </a:lnTo>
                <a:lnTo>
                  <a:pt x="12" y="53"/>
                </a:lnTo>
                <a:lnTo>
                  <a:pt x="12" y="48"/>
                </a:lnTo>
                <a:lnTo>
                  <a:pt x="7" y="48"/>
                </a:lnTo>
                <a:lnTo>
                  <a:pt x="7" y="43"/>
                </a:lnTo>
                <a:lnTo>
                  <a:pt x="5" y="43"/>
                </a:lnTo>
                <a:lnTo>
                  <a:pt x="5" y="48"/>
                </a:lnTo>
                <a:lnTo>
                  <a:pt x="0" y="48"/>
                </a:lnTo>
                <a:lnTo>
                  <a:pt x="0" y="60"/>
                </a:lnTo>
                <a:lnTo>
                  <a:pt x="12" y="60"/>
                </a:lnTo>
                <a:lnTo>
                  <a:pt x="12" y="55"/>
                </a:lnTo>
                <a:close/>
                <a:moveTo>
                  <a:pt x="22" y="5"/>
                </a:moveTo>
                <a:lnTo>
                  <a:pt x="22" y="8"/>
                </a:lnTo>
                <a:lnTo>
                  <a:pt x="37" y="8"/>
                </a:lnTo>
                <a:lnTo>
                  <a:pt x="37" y="5"/>
                </a:lnTo>
                <a:lnTo>
                  <a:pt x="22" y="5"/>
                </a:lnTo>
                <a:close/>
                <a:moveTo>
                  <a:pt x="22" y="53"/>
                </a:moveTo>
                <a:lnTo>
                  <a:pt x="22" y="55"/>
                </a:lnTo>
                <a:lnTo>
                  <a:pt x="37" y="55"/>
                </a:lnTo>
                <a:lnTo>
                  <a:pt x="37" y="53"/>
                </a:lnTo>
                <a:lnTo>
                  <a:pt x="22" y="53"/>
                </a:lnTo>
                <a:close/>
                <a:moveTo>
                  <a:pt x="52" y="13"/>
                </a:moveTo>
                <a:lnTo>
                  <a:pt x="52" y="18"/>
                </a:lnTo>
                <a:lnTo>
                  <a:pt x="55" y="18"/>
                </a:lnTo>
                <a:lnTo>
                  <a:pt x="55" y="13"/>
                </a:lnTo>
                <a:lnTo>
                  <a:pt x="60" y="13"/>
                </a:lnTo>
                <a:lnTo>
                  <a:pt x="60" y="0"/>
                </a:lnTo>
                <a:lnTo>
                  <a:pt x="47" y="0"/>
                </a:lnTo>
                <a:lnTo>
                  <a:pt x="47" y="5"/>
                </a:lnTo>
                <a:lnTo>
                  <a:pt x="42" y="5"/>
                </a:lnTo>
                <a:lnTo>
                  <a:pt x="42" y="8"/>
                </a:lnTo>
                <a:lnTo>
                  <a:pt x="47" y="8"/>
                </a:lnTo>
                <a:lnTo>
                  <a:pt x="47" y="13"/>
                </a:lnTo>
                <a:lnTo>
                  <a:pt x="52" y="13"/>
                </a:lnTo>
                <a:close/>
                <a:moveTo>
                  <a:pt x="52" y="23"/>
                </a:moveTo>
                <a:lnTo>
                  <a:pt x="52" y="38"/>
                </a:lnTo>
                <a:lnTo>
                  <a:pt x="55" y="38"/>
                </a:lnTo>
                <a:lnTo>
                  <a:pt x="55" y="23"/>
                </a:lnTo>
                <a:lnTo>
                  <a:pt x="52" y="23"/>
                </a:lnTo>
                <a:close/>
                <a:moveTo>
                  <a:pt x="55" y="48"/>
                </a:moveTo>
                <a:lnTo>
                  <a:pt x="55" y="43"/>
                </a:lnTo>
                <a:lnTo>
                  <a:pt x="52" y="43"/>
                </a:lnTo>
                <a:lnTo>
                  <a:pt x="52" y="48"/>
                </a:lnTo>
                <a:lnTo>
                  <a:pt x="47" y="48"/>
                </a:lnTo>
                <a:lnTo>
                  <a:pt x="47" y="53"/>
                </a:lnTo>
                <a:lnTo>
                  <a:pt x="42" y="53"/>
                </a:lnTo>
                <a:lnTo>
                  <a:pt x="42" y="55"/>
                </a:lnTo>
                <a:lnTo>
                  <a:pt x="47" y="55"/>
                </a:lnTo>
                <a:lnTo>
                  <a:pt x="47" y="60"/>
                </a:lnTo>
                <a:lnTo>
                  <a:pt x="60" y="60"/>
                </a:lnTo>
                <a:lnTo>
                  <a:pt x="60" y="48"/>
                </a:lnTo>
                <a:lnTo>
                  <a:pt x="55" y="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4" name="Freeform 1053"/>
          <p:cNvSpPr>
            <a:spLocks noEditPoints="1"/>
          </p:cNvSpPr>
          <p:nvPr/>
        </p:nvSpPr>
        <p:spPr bwMode="auto">
          <a:xfrm>
            <a:off x="8247710" y="3409097"/>
            <a:ext cx="202604" cy="175487"/>
          </a:xfrm>
          <a:custGeom>
            <a:avLst/>
            <a:gdLst>
              <a:gd name="T0" fmla="*/ 30 w 65"/>
              <a:gd name="T1" fmla="*/ 50 h 68"/>
              <a:gd name="T2" fmla="*/ 18 w 65"/>
              <a:gd name="T3" fmla="*/ 50 h 68"/>
              <a:gd name="T4" fmla="*/ 18 w 65"/>
              <a:gd name="T5" fmla="*/ 48 h 68"/>
              <a:gd name="T6" fmla="*/ 30 w 65"/>
              <a:gd name="T7" fmla="*/ 48 h 68"/>
              <a:gd name="T8" fmla="*/ 30 w 65"/>
              <a:gd name="T9" fmla="*/ 50 h 68"/>
              <a:gd name="T10" fmla="*/ 3 w 65"/>
              <a:gd name="T11" fmla="*/ 33 h 68"/>
              <a:gd name="T12" fmla="*/ 0 w 65"/>
              <a:gd name="T13" fmla="*/ 33 h 68"/>
              <a:gd name="T14" fmla="*/ 0 w 65"/>
              <a:gd name="T15" fmla="*/ 18 h 68"/>
              <a:gd name="T16" fmla="*/ 3 w 65"/>
              <a:gd name="T17" fmla="*/ 18 h 68"/>
              <a:gd name="T18" fmla="*/ 3 w 65"/>
              <a:gd name="T19" fmla="*/ 33 h 68"/>
              <a:gd name="T20" fmla="*/ 3 w 65"/>
              <a:gd name="T21" fmla="*/ 13 h 68"/>
              <a:gd name="T22" fmla="*/ 0 w 65"/>
              <a:gd name="T23" fmla="*/ 13 h 68"/>
              <a:gd name="T24" fmla="*/ 0 w 65"/>
              <a:gd name="T25" fmla="*/ 3 h 68"/>
              <a:gd name="T26" fmla="*/ 0 w 65"/>
              <a:gd name="T27" fmla="*/ 0 h 68"/>
              <a:gd name="T28" fmla="*/ 3 w 65"/>
              <a:gd name="T29" fmla="*/ 0 h 68"/>
              <a:gd name="T30" fmla="*/ 13 w 65"/>
              <a:gd name="T31" fmla="*/ 0 h 68"/>
              <a:gd name="T32" fmla="*/ 13 w 65"/>
              <a:gd name="T33" fmla="*/ 3 h 68"/>
              <a:gd name="T34" fmla="*/ 3 w 65"/>
              <a:gd name="T35" fmla="*/ 3 h 68"/>
              <a:gd name="T36" fmla="*/ 3 w 65"/>
              <a:gd name="T37" fmla="*/ 13 h 68"/>
              <a:gd name="T38" fmla="*/ 0 w 65"/>
              <a:gd name="T39" fmla="*/ 50 h 68"/>
              <a:gd name="T40" fmla="*/ 0 w 65"/>
              <a:gd name="T41" fmla="*/ 48 h 68"/>
              <a:gd name="T42" fmla="*/ 0 w 65"/>
              <a:gd name="T43" fmla="*/ 38 h 68"/>
              <a:gd name="T44" fmla="*/ 3 w 65"/>
              <a:gd name="T45" fmla="*/ 38 h 68"/>
              <a:gd name="T46" fmla="*/ 3 w 65"/>
              <a:gd name="T47" fmla="*/ 48 h 68"/>
              <a:gd name="T48" fmla="*/ 13 w 65"/>
              <a:gd name="T49" fmla="*/ 48 h 68"/>
              <a:gd name="T50" fmla="*/ 13 w 65"/>
              <a:gd name="T51" fmla="*/ 50 h 68"/>
              <a:gd name="T52" fmla="*/ 3 w 65"/>
              <a:gd name="T53" fmla="*/ 50 h 68"/>
              <a:gd name="T54" fmla="*/ 0 w 65"/>
              <a:gd name="T55" fmla="*/ 50 h 68"/>
              <a:gd name="T56" fmla="*/ 18 w 65"/>
              <a:gd name="T57" fmla="*/ 0 h 68"/>
              <a:gd name="T58" fmla="*/ 33 w 65"/>
              <a:gd name="T59" fmla="*/ 0 h 68"/>
              <a:gd name="T60" fmla="*/ 33 w 65"/>
              <a:gd name="T61" fmla="*/ 3 h 68"/>
              <a:gd name="T62" fmla="*/ 18 w 65"/>
              <a:gd name="T63" fmla="*/ 3 h 68"/>
              <a:gd name="T64" fmla="*/ 18 w 65"/>
              <a:gd name="T65" fmla="*/ 0 h 68"/>
              <a:gd name="T66" fmla="*/ 47 w 65"/>
              <a:gd name="T67" fmla="*/ 53 h 68"/>
              <a:gd name="T68" fmla="*/ 35 w 65"/>
              <a:gd name="T69" fmla="*/ 68 h 68"/>
              <a:gd name="T70" fmla="*/ 35 w 65"/>
              <a:gd name="T71" fmla="*/ 25 h 68"/>
              <a:gd name="T72" fmla="*/ 65 w 65"/>
              <a:gd name="T73" fmla="*/ 53 h 68"/>
              <a:gd name="T74" fmla="*/ 47 w 65"/>
              <a:gd name="T75" fmla="*/ 53 h 68"/>
              <a:gd name="T76" fmla="*/ 48 w 65"/>
              <a:gd name="T77" fmla="*/ 3 h 68"/>
              <a:gd name="T78" fmla="*/ 38 w 65"/>
              <a:gd name="T79" fmla="*/ 3 h 68"/>
              <a:gd name="T80" fmla="*/ 38 w 65"/>
              <a:gd name="T81" fmla="*/ 0 h 68"/>
              <a:gd name="T82" fmla="*/ 48 w 65"/>
              <a:gd name="T83" fmla="*/ 0 h 68"/>
              <a:gd name="T84" fmla="*/ 49 w 65"/>
              <a:gd name="T85" fmla="*/ 0 h 68"/>
              <a:gd name="T86" fmla="*/ 50 w 65"/>
              <a:gd name="T87" fmla="*/ 0 h 68"/>
              <a:gd name="T88" fmla="*/ 50 w 65"/>
              <a:gd name="T89" fmla="*/ 13 h 68"/>
              <a:gd name="T90" fmla="*/ 48 w 65"/>
              <a:gd name="T91" fmla="*/ 13 h 68"/>
              <a:gd name="T92" fmla="*/ 48 w 65"/>
              <a:gd name="T93" fmla="*/ 3 h 68"/>
              <a:gd name="T94" fmla="*/ 48 w 65"/>
              <a:gd name="T95" fmla="*/ 18 h 68"/>
              <a:gd name="T96" fmla="*/ 50 w 65"/>
              <a:gd name="T97" fmla="*/ 18 h 68"/>
              <a:gd name="T98" fmla="*/ 50 w 65"/>
              <a:gd name="T99" fmla="*/ 32 h 68"/>
              <a:gd name="T100" fmla="*/ 48 w 65"/>
              <a:gd name="T101" fmla="*/ 30 h 68"/>
              <a:gd name="T102" fmla="*/ 48 w 65"/>
              <a:gd name="T103" fmla="*/ 1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5" h="68">
                <a:moveTo>
                  <a:pt x="30" y="50"/>
                </a:moveTo>
                <a:lnTo>
                  <a:pt x="18" y="50"/>
                </a:lnTo>
                <a:lnTo>
                  <a:pt x="18" y="48"/>
                </a:lnTo>
                <a:lnTo>
                  <a:pt x="30" y="48"/>
                </a:lnTo>
                <a:lnTo>
                  <a:pt x="30" y="50"/>
                </a:lnTo>
                <a:close/>
                <a:moveTo>
                  <a:pt x="3" y="33"/>
                </a:moveTo>
                <a:lnTo>
                  <a:pt x="0" y="33"/>
                </a:lnTo>
                <a:lnTo>
                  <a:pt x="0" y="18"/>
                </a:lnTo>
                <a:lnTo>
                  <a:pt x="3" y="18"/>
                </a:lnTo>
                <a:lnTo>
                  <a:pt x="3" y="33"/>
                </a:lnTo>
                <a:close/>
                <a:moveTo>
                  <a:pt x="3" y="13"/>
                </a:moveTo>
                <a:lnTo>
                  <a:pt x="0" y="13"/>
                </a:lnTo>
                <a:lnTo>
                  <a:pt x="0" y="3"/>
                </a:lnTo>
                <a:lnTo>
                  <a:pt x="0" y="0"/>
                </a:lnTo>
                <a:lnTo>
                  <a:pt x="3" y="0"/>
                </a:lnTo>
                <a:lnTo>
                  <a:pt x="13" y="0"/>
                </a:lnTo>
                <a:lnTo>
                  <a:pt x="13" y="3"/>
                </a:lnTo>
                <a:lnTo>
                  <a:pt x="3" y="3"/>
                </a:lnTo>
                <a:lnTo>
                  <a:pt x="3" y="13"/>
                </a:lnTo>
                <a:close/>
                <a:moveTo>
                  <a:pt x="0" y="50"/>
                </a:moveTo>
                <a:lnTo>
                  <a:pt x="0" y="48"/>
                </a:lnTo>
                <a:lnTo>
                  <a:pt x="0" y="38"/>
                </a:lnTo>
                <a:lnTo>
                  <a:pt x="3" y="38"/>
                </a:lnTo>
                <a:lnTo>
                  <a:pt x="3" y="48"/>
                </a:lnTo>
                <a:lnTo>
                  <a:pt x="13" y="48"/>
                </a:lnTo>
                <a:lnTo>
                  <a:pt x="13" y="50"/>
                </a:lnTo>
                <a:lnTo>
                  <a:pt x="3" y="50"/>
                </a:lnTo>
                <a:lnTo>
                  <a:pt x="0" y="50"/>
                </a:lnTo>
                <a:close/>
                <a:moveTo>
                  <a:pt x="18" y="0"/>
                </a:moveTo>
                <a:lnTo>
                  <a:pt x="33" y="0"/>
                </a:lnTo>
                <a:lnTo>
                  <a:pt x="33" y="3"/>
                </a:lnTo>
                <a:lnTo>
                  <a:pt x="18" y="3"/>
                </a:lnTo>
                <a:lnTo>
                  <a:pt x="18" y="0"/>
                </a:lnTo>
                <a:close/>
                <a:moveTo>
                  <a:pt x="47" y="53"/>
                </a:moveTo>
                <a:lnTo>
                  <a:pt x="35" y="68"/>
                </a:lnTo>
                <a:lnTo>
                  <a:pt x="35" y="25"/>
                </a:lnTo>
                <a:lnTo>
                  <a:pt x="65" y="53"/>
                </a:lnTo>
                <a:lnTo>
                  <a:pt x="47" y="53"/>
                </a:lnTo>
                <a:close/>
                <a:moveTo>
                  <a:pt x="48" y="3"/>
                </a:moveTo>
                <a:lnTo>
                  <a:pt x="38" y="3"/>
                </a:lnTo>
                <a:lnTo>
                  <a:pt x="38" y="0"/>
                </a:lnTo>
                <a:lnTo>
                  <a:pt x="48" y="0"/>
                </a:lnTo>
                <a:lnTo>
                  <a:pt x="49" y="0"/>
                </a:lnTo>
                <a:lnTo>
                  <a:pt x="50" y="0"/>
                </a:lnTo>
                <a:lnTo>
                  <a:pt x="50" y="13"/>
                </a:lnTo>
                <a:lnTo>
                  <a:pt x="48" y="13"/>
                </a:lnTo>
                <a:lnTo>
                  <a:pt x="48" y="3"/>
                </a:lnTo>
                <a:close/>
                <a:moveTo>
                  <a:pt x="48" y="18"/>
                </a:moveTo>
                <a:lnTo>
                  <a:pt x="50" y="18"/>
                </a:lnTo>
                <a:lnTo>
                  <a:pt x="50" y="32"/>
                </a:lnTo>
                <a:lnTo>
                  <a:pt x="48" y="30"/>
                </a:lnTo>
                <a:lnTo>
                  <a:pt x="48" y="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5" name="Freeform 1054"/>
          <p:cNvSpPr>
            <a:spLocks noEditPoints="1"/>
          </p:cNvSpPr>
          <p:nvPr/>
        </p:nvSpPr>
        <p:spPr bwMode="auto">
          <a:xfrm>
            <a:off x="7957988" y="3432323"/>
            <a:ext cx="155848" cy="129034"/>
          </a:xfrm>
          <a:custGeom>
            <a:avLst/>
            <a:gdLst>
              <a:gd name="T0" fmla="*/ 2 w 50"/>
              <a:gd name="T1" fmla="*/ 33 h 50"/>
              <a:gd name="T2" fmla="*/ 0 w 50"/>
              <a:gd name="T3" fmla="*/ 33 h 50"/>
              <a:gd name="T4" fmla="*/ 0 w 50"/>
              <a:gd name="T5" fmla="*/ 18 h 50"/>
              <a:gd name="T6" fmla="*/ 2 w 50"/>
              <a:gd name="T7" fmla="*/ 18 h 50"/>
              <a:gd name="T8" fmla="*/ 2 w 50"/>
              <a:gd name="T9" fmla="*/ 33 h 50"/>
              <a:gd name="T10" fmla="*/ 2 w 50"/>
              <a:gd name="T11" fmla="*/ 13 h 50"/>
              <a:gd name="T12" fmla="*/ 0 w 50"/>
              <a:gd name="T13" fmla="*/ 13 h 50"/>
              <a:gd name="T14" fmla="*/ 0 w 50"/>
              <a:gd name="T15" fmla="*/ 3 h 50"/>
              <a:gd name="T16" fmla="*/ 0 w 50"/>
              <a:gd name="T17" fmla="*/ 0 h 50"/>
              <a:gd name="T18" fmla="*/ 2 w 50"/>
              <a:gd name="T19" fmla="*/ 0 h 50"/>
              <a:gd name="T20" fmla="*/ 13 w 50"/>
              <a:gd name="T21" fmla="*/ 0 h 50"/>
              <a:gd name="T22" fmla="*/ 13 w 50"/>
              <a:gd name="T23" fmla="*/ 3 h 50"/>
              <a:gd name="T24" fmla="*/ 2 w 50"/>
              <a:gd name="T25" fmla="*/ 3 h 50"/>
              <a:gd name="T26" fmla="*/ 2 w 50"/>
              <a:gd name="T27" fmla="*/ 13 h 50"/>
              <a:gd name="T28" fmla="*/ 0 w 50"/>
              <a:gd name="T29" fmla="*/ 50 h 50"/>
              <a:gd name="T30" fmla="*/ 0 w 50"/>
              <a:gd name="T31" fmla="*/ 48 h 50"/>
              <a:gd name="T32" fmla="*/ 0 w 50"/>
              <a:gd name="T33" fmla="*/ 38 h 50"/>
              <a:gd name="T34" fmla="*/ 2 w 50"/>
              <a:gd name="T35" fmla="*/ 38 h 50"/>
              <a:gd name="T36" fmla="*/ 2 w 50"/>
              <a:gd name="T37" fmla="*/ 48 h 50"/>
              <a:gd name="T38" fmla="*/ 13 w 50"/>
              <a:gd name="T39" fmla="*/ 48 h 50"/>
              <a:gd name="T40" fmla="*/ 13 w 50"/>
              <a:gd name="T41" fmla="*/ 50 h 50"/>
              <a:gd name="T42" fmla="*/ 2 w 50"/>
              <a:gd name="T43" fmla="*/ 50 h 50"/>
              <a:gd name="T44" fmla="*/ 0 w 50"/>
              <a:gd name="T45" fmla="*/ 50 h 50"/>
              <a:gd name="T46" fmla="*/ 18 w 50"/>
              <a:gd name="T47" fmla="*/ 0 h 50"/>
              <a:gd name="T48" fmla="*/ 33 w 50"/>
              <a:gd name="T49" fmla="*/ 0 h 50"/>
              <a:gd name="T50" fmla="*/ 33 w 50"/>
              <a:gd name="T51" fmla="*/ 3 h 50"/>
              <a:gd name="T52" fmla="*/ 18 w 50"/>
              <a:gd name="T53" fmla="*/ 3 h 50"/>
              <a:gd name="T54" fmla="*/ 18 w 50"/>
              <a:gd name="T55" fmla="*/ 0 h 50"/>
              <a:gd name="T56" fmla="*/ 18 w 50"/>
              <a:gd name="T57" fmla="*/ 48 h 50"/>
              <a:gd name="T58" fmla="*/ 33 w 50"/>
              <a:gd name="T59" fmla="*/ 48 h 50"/>
              <a:gd name="T60" fmla="*/ 33 w 50"/>
              <a:gd name="T61" fmla="*/ 50 h 50"/>
              <a:gd name="T62" fmla="*/ 18 w 50"/>
              <a:gd name="T63" fmla="*/ 50 h 50"/>
              <a:gd name="T64" fmla="*/ 18 w 50"/>
              <a:gd name="T65" fmla="*/ 48 h 50"/>
              <a:gd name="T66" fmla="*/ 48 w 50"/>
              <a:gd name="T67" fmla="*/ 3 h 50"/>
              <a:gd name="T68" fmla="*/ 38 w 50"/>
              <a:gd name="T69" fmla="*/ 3 h 50"/>
              <a:gd name="T70" fmla="*/ 38 w 50"/>
              <a:gd name="T71" fmla="*/ 0 h 50"/>
              <a:gd name="T72" fmla="*/ 48 w 50"/>
              <a:gd name="T73" fmla="*/ 0 h 50"/>
              <a:gd name="T74" fmla="*/ 49 w 50"/>
              <a:gd name="T75" fmla="*/ 0 h 50"/>
              <a:gd name="T76" fmla="*/ 50 w 50"/>
              <a:gd name="T77" fmla="*/ 0 h 50"/>
              <a:gd name="T78" fmla="*/ 50 w 50"/>
              <a:gd name="T79" fmla="*/ 13 h 50"/>
              <a:gd name="T80" fmla="*/ 48 w 50"/>
              <a:gd name="T81" fmla="*/ 13 h 50"/>
              <a:gd name="T82" fmla="*/ 48 w 50"/>
              <a:gd name="T83" fmla="*/ 3 h 50"/>
              <a:gd name="T84" fmla="*/ 48 w 50"/>
              <a:gd name="T85" fmla="*/ 18 h 50"/>
              <a:gd name="T86" fmla="*/ 50 w 50"/>
              <a:gd name="T87" fmla="*/ 18 h 50"/>
              <a:gd name="T88" fmla="*/ 50 w 50"/>
              <a:gd name="T89" fmla="*/ 33 h 50"/>
              <a:gd name="T90" fmla="*/ 48 w 50"/>
              <a:gd name="T91" fmla="*/ 33 h 50"/>
              <a:gd name="T92" fmla="*/ 48 w 50"/>
              <a:gd name="T93" fmla="*/ 18 h 50"/>
              <a:gd name="T94" fmla="*/ 48 w 50"/>
              <a:gd name="T95" fmla="*/ 50 h 50"/>
              <a:gd name="T96" fmla="*/ 38 w 50"/>
              <a:gd name="T97" fmla="*/ 50 h 50"/>
              <a:gd name="T98" fmla="*/ 38 w 50"/>
              <a:gd name="T99" fmla="*/ 48 h 50"/>
              <a:gd name="T100" fmla="*/ 48 w 50"/>
              <a:gd name="T101" fmla="*/ 48 h 50"/>
              <a:gd name="T102" fmla="*/ 48 w 50"/>
              <a:gd name="T103" fmla="*/ 38 h 50"/>
              <a:gd name="T104" fmla="*/ 50 w 50"/>
              <a:gd name="T105" fmla="*/ 38 h 50"/>
              <a:gd name="T106" fmla="*/ 50 w 50"/>
              <a:gd name="T107" fmla="*/ 48 h 50"/>
              <a:gd name="T108" fmla="*/ 50 w 50"/>
              <a:gd name="T109" fmla="*/ 50 h 50"/>
              <a:gd name="T110" fmla="*/ 48 w 50"/>
              <a:gd name="T111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50" h="50">
                <a:moveTo>
                  <a:pt x="2" y="33"/>
                </a:moveTo>
                <a:lnTo>
                  <a:pt x="0" y="33"/>
                </a:lnTo>
                <a:lnTo>
                  <a:pt x="0" y="18"/>
                </a:lnTo>
                <a:lnTo>
                  <a:pt x="2" y="18"/>
                </a:lnTo>
                <a:lnTo>
                  <a:pt x="2" y="33"/>
                </a:lnTo>
                <a:close/>
                <a:moveTo>
                  <a:pt x="2" y="13"/>
                </a:moveTo>
                <a:lnTo>
                  <a:pt x="0" y="13"/>
                </a:lnTo>
                <a:lnTo>
                  <a:pt x="0" y="3"/>
                </a:lnTo>
                <a:lnTo>
                  <a:pt x="0" y="0"/>
                </a:lnTo>
                <a:lnTo>
                  <a:pt x="2" y="0"/>
                </a:lnTo>
                <a:lnTo>
                  <a:pt x="13" y="0"/>
                </a:lnTo>
                <a:lnTo>
                  <a:pt x="13" y="3"/>
                </a:lnTo>
                <a:lnTo>
                  <a:pt x="2" y="3"/>
                </a:lnTo>
                <a:lnTo>
                  <a:pt x="2" y="13"/>
                </a:lnTo>
                <a:close/>
                <a:moveTo>
                  <a:pt x="0" y="50"/>
                </a:moveTo>
                <a:lnTo>
                  <a:pt x="0" y="48"/>
                </a:lnTo>
                <a:lnTo>
                  <a:pt x="0" y="38"/>
                </a:lnTo>
                <a:lnTo>
                  <a:pt x="2" y="38"/>
                </a:lnTo>
                <a:lnTo>
                  <a:pt x="2" y="48"/>
                </a:lnTo>
                <a:lnTo>
                  <a:pt x="13" y="48"/>
                </a:lnTo>
                <a:lnTo>
                  <a:pt x="13" y="50"/>
                </a:lnTo>
                <a:lnTo>
                  <a:pt x="2" y="50"/>
                </a:lnTo>
                <a:lnTo>
                  <a:pt x="0" y="50"/>
                </a:lnTo>
                <a:close/>
                <a:moveTo>
                  <a:pt x="18" y="0"/>
                </a:moveTo>
                <a:lnTo>
                  <a:pt x="33" y="0"/>
                </a:lnTo>
                <a:lnTo>
                  <a:pt x="33" y="3"/>
                </a:lnTo>
                <a:lnTo>
                  <a:pt x="18" y="3"/>
                </a:lnTo>
                <a:lnTo>
                  <a:pt x="18" y="0"/>
                </a:lnTo>
                <a:close/>
                <a:moveTo>
                  <a:pt x="18" y="48"/>
                </a:moveTo>
                <a:lnTo>
                  <a:pt x="33" y="48"/>
                </a:lnTo>
                <a:lnTo>
                  <a:pt x="33" y="50"/>
                </a:lnTo>
                <a:lnTo>
                  <a:pt x="18" y="50"/>
                </a:lnTo>
                <a:lnTo>
                  <a:pt x="18" y="48"/>
                </a:lnTo>
                <a:close/>
                <a:moveTo>
                  <a:pt x="48" y="3"/>
                </a:moveTo>
                <a:lnTo>
                  <a:pt x="38" y="3"/>
                </a:lnTo>
                <a:lnTo>
                  <a:pt x="38" y="0"/>
                </a:lnTo>
                <a:lnTo>
                  <a:pt x="48" y="0"/>
                </a:lnTo>
                <a:lnTo>
                  <a:pt x="49" y="0"/>
                </a:lnTo>
                <a:lnTo>
                  <a:pt x="50" y="0"/>
                </a:lnTo>
                <a:lnTo>
                  <a:pt x="50" y="13"/>
                </a:lnTo>
                <a:lnTo>
                  <a:pt x="48" y="13"/>
                </a:lnTo>
                <a:lnTo>
                  <a:pt x="48" y="3"/>
                </a:lnTo>
                <a:close/>
                <a:moveTo>
                  <a:pt x="48" y="18"/>
                </a:moveTo>
                <a:lnTo>
                  <a:pt x="50" y="18"/>
                </a:lnTo>
                <a:lnTo>
                  <a:pt x="50" y="33"/>
                </a:lnTo>
                <a:lnTo>
                  <a:pt x="48" y="33"/>
                </a:lnTo>
                <a:lnTo>
                  <a:pt x="48" y="18"/>
                </a:lnTo>
                <a:close/>
                <a:moveTo>
                  <a:pt x="48" y="50"/>
                </a:moveTo>
                <a:lnTo>
                  <a:pt x="38" y="50"/>
                </a:lnTo>
                <a:lnTo>
                  <a:pt x="38" y="48"/>
                </a:lnTo>
                <a:lnTo>
                  <a:pt x="48" y="48"/>
                </a:lnTo>
                <a:lnTo>
                  <a:pt x="48" y="38"/>
                </a:lnTo>
                <a:lnTo>
                  <a:pt x="50" y="38"/>
                </a:lnTo>
                <a:lnTo>
                  <a:pt x="50" y="48"/>
                </a:lnTo>
                <a:lnTo>
                  <a:pt x="50" y="50"/>
                </a:lnTo>
                <a:lnTo>
                  <a:pt x="48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6" name="Freeform 1055"/>
          <p:cNvSpPr>
            <a:spLocks noEditPoints="1"/>
          </p:cNvSpPr>
          <p:nvPr/>
        </p:nvSpPr>
        <p:spPr bwMode="auto">
          <a:xfrm>
            <a:off x="7642752" y="3419420"/>
            <a:ext cx="187017" cy="154841"/>
          </a:xfrm>
          <a:custGeom>
            <a:avLst/>
            <a:gdLst>
              <a:gd name="T0" fmla="*/ 44 w 96"/>
              <a:gd name="T1" fmla="*/ 44 h 96"/>
              <a:gd name="T2" fmla="*/ 52 w 96"/>
              <a:gd name="T3" fmla="*/ 44 h 96"/>
              <a:gd name="T4" fmla="*/ 52 w 96"/>
              <a:gd name="T5" fmla="*/ 52 h 96"/>
              <a:gd name="T6" fmla="*/ 44 w 96"/>
              <a:gd name="T7" fmla="*/ 52 h 96"/>
              <a:gd name="T8" fmla="*/ 44 w 96"/>
              <a:gd name="T9" fmla="*/ 44 h 96"/>
              <a:gd name="T10" fmla="*/ 52 w 96"/>
              <a:gd name="T11" fmla="*/ 24 h 96"/>
              <a:gd name="T12" fmla="*/ 52 w 96"/>
              <a:gd name="T13" fmla="*/ 36 h 96"/>
              <a:gd name="T14" fmla="*/ 44 w 96"/>
              <a:gd name="T15" fmla="*/ 36 h 96"/>
              <a:gd name="T16" fmla="*/ 44 w 96"/>
              <a:gd name="T17" fmla="*/ 24 h 96"/>
              <a:gd name="T18" fmla="*/ 24 w 96"/>
              <a:gd name="T19" fmla="*/ 44 h 96"/>
              <a:gd name="T20" fmla="*/ 36 w 96"/>
              <a:gd name="T21" fmla="*/ 44 h 96"/>
              <a:gd name="T22" fmla="*/ 36 w 96"/>
              <a:gd name="T23" fmla="*/ 52 h 96"/>
              <a:gd name="T24" fmla="*/ 24 w 96"/>
              <a:gd name="T25" fmla="*/ 52 h 96"/>
              <a:gd name="T26" fmla="*/ 44 w 96"/>
              <a:gd name="T27" fmla="*/ 72 h 96"/>
              <a:gd name="T28" fmla="*/ 44 w 96"/>
              <a:gd name="T29" fmla="*/ 60 h 96"/>
              <a:gd name="T30" fmla="*/ 52 w 96"/>
              <a:gd name="T31" fmla="*/ 60 h 96"/>
              <a:gd name="T32" fmla="*/ 52 w 96"/>
              <a:gd name="T33" fmla="*/ 72 h 96"/>
              <a:gd name="T34" fmla="*/ 72 w 96"/>
              <a:gd name="T35" fmla="*/ 52 h 96"/>
              <a:gd name="T36" fmla="*/ 60 w 96"/>
              <a:gd name="T37" fmla="*/ 52 h 96"/>
              <a:gd name="T38" fmla="*/ 60 w 96"/>
              <a:gd name="T39" fmla="*/ 44 h 96"/>
              <a:gd name="T40" fmla="*/ 72 w 96"/>
              <a:gd name="T41" fmla="*/ 44 h 96"/>
              <a:gd name="T42" fmla="*/ 52 w 96"/>
              <a:gd name="T43" fmla="*/ 24 h 96"/>
              <a:gd name="T44" fmla="*/ 80 w 96"/>
              <a:gd name="T45" fmla="*/ 52 h 96"/>
              <a:gd name="T46" fmla="*/ 52 w 96"/>
              <a:gd name="T47" fmla="*/ 80 h 96"/>
              <a:gd name="T48" fmla="*/ 52 w 96"/>
              <a:gd name="T49" fmla="*/ 96 h 96"/>
              <a:gd name="T50" fmla="*/ 44 w 96"/>
              <a:gd name="T51" fmla="*/ 96 h 96"/>
              <a:gd name="T52" fmla="*/ 44 w 96"/>
              <a:gd name="T53" fmla="*/ 80 h 96"/>
              <a:gd name="T54" fmla="*/ 16 w 96"/>
              <a:gd name="T55" fmla="*/ 52 h 96"/>
              <a:gd name="T56" fmla="*/ 0 w 96"/>
              <a:gd name="T57" fmla="*/ 52 h 96"/>
              <a:gd name="T58" fmla="*/ 0 w 96"/>
              <a:gd name="T59" fmla="*/ 44 h 96"/>
              <a:gd name="T60" fmla="*/ 16 w 96"/>
              <a:gd name="T61" fmla="*/ 44 h 96"/>
              <a:gd name="T62" fmla="*/ 44 w 96"/>
              <a:gd name="T63" fmla="*/ 16 h 96"/>
              <a:gd name="T64" fmla="*/ 44 w 96"/>
              <a:gd name="T65" fmla="*/ 0 h 96"/>
              <a:gd name="T66" fmla="*/ 52 w 96"/>
              <a:gd name="T67" fmla="*/ 0 h 96"/>
              <a:gd name="T68" fmla="*/ 52 w 96"/>
              <a:gd name="T69" fmla="*/ 16 h 96"/>
              <a:gd name="T70" fmla="*/ 80 w 96"/>
              <a:gd name="T71" fmla="*/ 44 h 96"/>
              <a:gd name="T72" fmla="*/ 96 w 96"/>
              <a:gd name="T73" fmla="*/ 44 h 96"/>
              <a:gd name="T74" fmla="*/ 96 w 96"/>
              <a:gd name="T75" fmla="*/ 52 h 96"/>
              <a:gd name="T76" fmla="*/ 80 w 96"/>
              <a:gd name="T77" fmla="*/ 5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6" h="96">
                <a:moveTo>
                  <a:pt x="44" y="44"/>
                </a:moveTo>
                <a:cubicBezTo>
                  <a:pt x="52" y="44"/>
                  <a:pt x="52" y="44"/>
                  <a:pt x="52" y="44"/>
                </a:cubicBezTo>
                <a:cubicBezTo>
                  <a:pt x="52" y="52"/>
                  <a:pt x="52" y="52"/>
                  <a:pt x="52" y="52"/>
                </a:cubicBezTo>
                <a:cubicBezTo>
                  <a:pt x="44" y="52"/>
                  <a:pt x="44" y="52"/>
                  <a:pt x="44" y="52"/>
                </a:cubicBezTo>
                <a:lnTo>
                  <a:pt x="44" y="44"/>
                </a:lnTo>
                <a:close/>
                <a:moveTo>
                  <a:pt x="52" y="24"/>
                </a:moveTo>
                <a:cubicBezTo>
                  <a:pt x="52" y="36"/>
                  <a:pt x="52" y="36"/>
                  <a:pt x="52" y="36"/>
                </a:cubicBezTo>
                <a:cubicBezTo>
                  <a:pt x="44" y="36"/>
                  <a:pt x="44" y="36"/>
                  <a:pt x="44" y="36"/>
                </a:cubicBezTo>
                <a:cubicBezTo>
                  <a:pt x="44" y="24"/>
                  <a:pt x="44" y="24"/>
                  <a:pt x="44" y="24"/>
                </a:cubicBezTo>
                <a:cubicBezTo>
                  <a:pt x="34" y="26"/>
                  <a:pt x="26" y="34"/>
                  <a:pt x="24" y="44"/>
                </a:cubicBezTo>
                <a:cubicBezTo>
                  <a:pt x="36" y="44"/>
                  <a:pt x="36" y="44"/>
                  <a:pt x="36" y="44"/>
                </a:cubicBezTo>
                <a:cubicBezTo>
                  <a:pt x="36" y="52"/>
                  <a:pt x="36" y="52"/>
                  <a:pt x="36" y="52"/>
                </a:cubicBezTo>
                <a:cubicBezTo>
                  <a:pt x="24" y="52"/>
                  <a:pt x="24" y="52"/>
                  <a:pt x="24" y="52"/>
                </a:cubicBezTo>
                <a:cubicBezTo>
                  <a:pt x="26" y="62"/>
                  <a:pt x="34" y="70"/>
                  <a:pt x="44" y="72"/>
                </a:cubicBezTo>
                <a:cubicBezTo>
                  <a:pt x="44" y="60"/>
                  <a:pt x="44" y="60"/>
                  <a:pt x="44" y="60"/>
                </a:cubicBezTo>
                <a:cubicBezTo>
                  <a:pt x="52" y="60"/>
                  <a:pt x="52" y="60"/>
                  <a:pt x="52" y="60"/>
                </a:cubicBezTo>
                <a:cubicBezTo>
                  <a:pt x="52" y="72"/>
                  <a:pt x="52" y="72"/>
                  <a:pt x="52" y="72"/>
                </a:cubicBezTo>
                <a:cubicBezTo>
                  <a:pt x="62" y="70"/>
                  <a:pt x="70" y="62"/>
                  <a:pt x="72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44"/>
                  <a:pt x="60" y="44"/>
                  <a:pt x="60" y="44"/>
                </a:cubicBezTo>
                <a:cubicBezTo>
                  <a:pt x="72" y="44"/>
                  <a:pt x="72" y="44"/>
                  <a:pt x="72" y="44"/>
                </a:cubicBezTo>
                <a:cubicBezTo>
                  <a:pt x="70" y="34"/>
                  <a:pt x="62" y="26"/>
                  <a:pt x="52" y="24"/>
                </a:cubicBezTo>
                <a:close/>
                <a:moveTo>
                  <a:pt x="80" y="52"/>
                </a:moveTo>
                <a:cubicBezTo>
                  <a:pt x="78" y="66"/>
                  <a:pt x="66" y="78"/>
                  <a:pt x="52" y="80"/>
                </a:cubicBezTo>
                <a:cubicBezTo>
                  <a:pt x="52" y="96"/>
                  <a:pt x="52" y="96"/>
                  <a:pt x="52" y="96"/>
                </a:cubicBezTo>
                <a:cubicBezTo>
                  <a:pt x="44" y="96"/>
                  <a:pt x="44" y="96"/>
                  <a:pt x="44" y="96"/>
                </a:cubicBezTo>
                <a:cubicBezTo>
                  <a:pt x="44" y="80"/>
                  <a:pt x="44" y="80"/>
                  <a:pt x="44" y="80"/>
                </a:cubicBezTo>
                <a:cubicBezTo>
                  <a:pt x="30" y="78"/>
                  <a:pt x="18" y="66"/>
                  <a:pt x="16" y="52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44"/>
                  <a:pt x="0" y="44"/>
                  <a:pt x="0" y="44"/>
                </a:cubicBezTo>
                <a:cubicBezTo>
                  <a:pt x="16" y="44"/>
                  <a:pt x="16" y="44"/>
                  <a:pt x="16" y="44"/>
                </a:cubicBezTo>
                <a:cubicBezTo>
                  <a:pt x="18" y="30"/>
                  <a:pt x="30" y="18"/>
                  <a:pt x="44" y="16"/>
                </a:cubicBezTo>
                <a:cubicBezTo>
                  <a:pt x="44" y="0"/>
                  <a:pt x="44" y="0"/>
                  <a:pt x="44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16"/>
                  <a:pt x="52" y="16"/>
                  <a:pt x="52" y="16"/>
                </a:cubicBezTo>
                <a:cubicBezTo>
                  <a:pt x="66" y="18"/>
                  <a:pt x="78" y="30"/>
                  <a:pt x="80" y="44"/>
                </a:cubicBezTo>
                <a:cubicBezTo>
                  <a:pt x="96" y="44"/>
                  <a:pt x="96" y="44"/>
                  <a:pt x="96" y="44"/>
                </a:cubicBezTo>
                <a:cubicBezTo>
                  <a:pt x="96" y="52"/>
                  <a:pt x="96" y="52"/>
                  <a:pt x="96" y="52"/>
                </a:cubicBezTo>
                <a:lnTo>
                  <a:pt x="80" y="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7" name="Freeform 1056"/>
          <p:cNvSpPr>
            <a:spLocks noEditPoints="1"/>
          </p:cNvSpPr>
          <p:nvPr/>
        </p:nvSpPr>
        <p:spPr bwMode="auto">
          <a:xfrm>
            <a:off x="7338543" y="3419420"/>
            <a:ext cx="187017" cy="154841"/>
          </a:xfrm>
          <a:custGeom>
            <a:avLst/>
            <a:gdLst>
              <a:gd name="T0" fmla="*/ 52 w 96"/>
              <a:gd name="T1" fmla="*/ 24 h 96"/>
              <a:gd name="T2" fmla="*/ 52 w 96"/>
              <a:gd name="T3" fmla="*/ 44 h 96"/>
              <a:gd name="T4" fmla="*/ 72 w 96"/>
              <a:gd name="T5" fmla="*/ 44 h 96"/>
              <a:gd name="T6" fmla="*/ 52 w 96"/>
              <a:gd name="T7" fmla="*/ 24 h 96"/>
              <a:gd name="T8" fmla="*/ 24 w 96"/>
              <a:gd name="T9" fmla="*/ 44 h 96"/>
              <a:gd name="T10" fmla="*/ 44 w 96"/>
              <a:gd name="T11" fmla="*/ 44 h 96"/>
              <a:gd name="T12" fmla="*/ 44 w 96"/>
              <a:gd name="T13" fmla="*/ 24 h 96"/>
              <a:gd name="T14" fmla="*/ 24 w 96"/>
              <a:gd name="T15" fmla="*/ 44 h 96"/>
              <a:gd name="T16" fmla="*/ 44 w 96"/>
              <a:gd name="T17" fmla="*/ 72 h 96"/>
              <a:gd name="T18" fmla="*/ 44 w 96"/>
              <a:gd name="T19" fmla="*/ 52 h 96"/>
              <a:gd name="T20" fmla="*/ 24 w 96"/>
              <a:gd name="T21" fmla="*/ 52 h 96"/>
              <a:gd name="T22" fmla="*/ 44 w 96"/>
              <a:gd name="T23" fmla="*/ 72 h 96"/>
              <a:gd name="T24" fmla="*/ 72 w 96"/>
              <a:gd name="T25" fmla="*/ 52 h 96"/>
              <a:gd name="T26" fmla="*/ 52 w 96"/>
              <a:gd name="T27" fmla="*/ 52 h 96"/>
              <a:gd name="T28" fmla="*/ 52 w 96"/>
              <a:gd name="T29" fmla="*/ 72 h 96"/>
              <a:gd name="T30" fmla="*/ 72 w 96"/>
              <a:gd name="T31" fmla="*/ 52 h 96"/>
              <a:gd name="T32" fmla="*/ 96 w 96"/>
              <a:gd name="T33" fmla="*/ 52 h 96"/>
              <a:gd name="T34" fmla="*/ 80 w 96"/>
              <a:gd name="T35" fmla="*/ 52 h 96"/>
              <a:gd name="T36" fmla="*/ 52 w 96"/>
              <a:gd name="T37" fmla="*/ 80 h 96"/>
              <a:gd name="T38" fmla="*/ 52 w 96"/>
              <a:gd name="T39" fmla="*/ 96 h 96"/>
              <a:gd name="T40" fmla="*/ 44 w 96"/>
              <a:gd name="T41" fmla="*/ 96 h 96"/>
              <a:gd name="T42" fmla="*/ 44 w 96"/>
              <a:gd name="T43" fmla="*/ 80 h 96"/>
              <a:gd name="T44" fmla="*/ 16 w 96"/>
              <a:gd name="T45" fmla="*/ 52 h 96"/>
              <a:gd name="T46" fmla="*/ 0 w 96"/>
              <a:gd name="T47" fmla="*/ 52 h 96"/>
              <a:gd name="T48" fmla="*/ 0 w 96"/>
              <a:gd name="T49" fmla="*/ 44 h 96"/>
              <a:gd name="T50" fmla="*/ 16 w 96"/>
              <a:gd name="T51" fmla="*/ 44 h 96"/>
              <a:gd name="T52" fmla="*/ 44 w 96"/>
              <a:gd name="T53" fmla="*/ 16 h 96"/>
              <a:gd name="T54" fmla="*/ 44 w 96"/>
              <a:gd name="T55" fmla="*/ 0 h 96"/>
              <a:gd name="T56" fmla="*/ 52 w 96"/>
              <a:gd name="T57" fmla="*/ 0 h 96"/>
              <a:gd name="T58" fmla="*/ 52 w 96"/>
              <a:gd name="T59" fmla="*/ 16 h 96"/>
              <a:gd name="T60" fmla="*/ 80 w 96"/>
              <a:gd name="T61" fmla="*/ 44 h 96"/>
              <a:gd name="T62" fmla="*/ 96 w 96"/>
              <a:gd name="T63" fmla="*/ 44 h 96"/>
              <a:gd name="T64" fmla="*/ 96 w 96"/>
              <a:gd name="T65" fmla="*/ 5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96" h="96">
                <a:moveTo>
                  <a:pt x="52" y="24"/>
                </a:moveTo>
                <a:cubicBezTo>
                  <a:pt x="52" y="44"/>
                  <a:pt x="52" y="44"/>
                  <a:pt x="52" y="44"/>
                </a:cubicBezTo>
                <a:cubicBezTo>
                  <a:pt x="72" y="44"/>
                  <a:pt x="72" y="44"/>
                  <a:pt x="72" y="44"/>
                </a:cubicBezTo>
                <a:cubicBezTo>
                  <a:pt x="70" y="34"/>
                  <a:pt x="62" y="26"/>
                  <a:pt x="52" y="24"/>
                </a:cubicBezTo>
                <a:close/>
                <a:moveTo>
                  <a:pt x="24" y="44"/>
                </a:moveTo>
                <a:cubicBezTo>
                  <a:pt x="44" y="44"/>
                  <a:pt x="44" y="44"/>
                  <a:pt x="44" y="44"/>
                </a:cubicBezTo>
                <a:cubicBezTo>
                  <a:pt x="44" y="24"/>
                  <a:pt x="44" y="24"/>
                  <a:pt x="44" y="24"/>
                </a:cubicBezTo>
                <a:cubicBezTo>
                  <a:pt x="34" y="26"/>
                  <a:pt x="26" y="34"/>
                  <a:pt x="24" y="44"/>
                </a:cubicBezTo>
                <a:close/>
                <a:moveTo>
                  <a:pt x="44" y="72"/>
                </a:moveTo>
                <a:cubicBezTo>
                  <a:pt x="44" y="52"/>
                  <a:pt x="44" y="52"/>
                  <a:pt x="44" y="52"/>
                </a:cubicBezTo>
                <a:cubicBezTo>
                  <a:pt x="24" y="52"/>
                  <a:pt x="24" y="52"/>
                  <a:pt x="24" y="52"/>
                </a:cubicBezTo>
                <a:cubicBezTo>
                  <a:pt x="26" y="62"/>
                  <a:pt x="34" y="70"/>
                  <a:pt x="44" y="72"/>
                </a:cubicBezTo>
                <a:close/>
                <a:moveTo>
                  <a:pt x="72" y="52"/>
                </a:moveTo>
                <a:cubicBezTo>
                  <a:pt x="52" y="52"/>
                  <a:pt x="52" y="52"/>
                  <a:pt x="52" y="52"/>
                </a:cubicBezTo>
                <a:cubicBezTo>
                  <a:pt x="52" y="72"/>
                  <a:pt x="52" y="72"/>
                  <a:pt x="52" y="72"/>
                </a:cubicBezTo>
                <a:cubicBezTo>
                  <a:pt x="62" y="70"/>
                  <a:pt x="70" y="62"/>
                  <a:pt x="72" y="52"/>
                </a:cubicBezTo>
                <a:close/>
                <a:moveTo>
                  <a:pt x="96" y="52"/>
                </a:moveTo>
                <a:cubicBezTo>
                  <a:pt x="80" y="52"/>
                  <a:pt x="80" y="52"/>
                  <a:pt x="80" y="52"/>
                </a:cubicBezTo>
                <a:cubicBezTo>
                  <a:pt x="78" y="66"/>
                  <a:pt x="66" y="78"/>
                  <a:pt x="52" y="80"/>
                </a:cubicBezTo>
                <a:cubicBezTo>
                  <a:pt x="52" y="96"/>
                  <a:pt x="52" y="96"/>
                  <a:pt x="52" y="96"/>
                </a:cubicBezTo>
                <a:cubicBezTo>
                  <a:pt x="44" y="96"/>
                  <a:pt x="44" y="96"/>
                  <a:pt x="44" y="96"/>
                </a:cubicBezTo>
                <a:cubicBezTo>
                  <a:pt x="44" y="80"/>
                  <a:pt x="44" y="80"/>
                  <a:pt x="44" y="80"/>
                </a:cubicBezTo>
                <a:cubicBezTo>
                  <a:pt x="30" y="78"/>
                  <a:pt x="18" y="66"/>
                  <a:pt x="16" y="52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44"/>
                  <a:pt x="0" y="44"/>
                  <a:pt x="0" y="44"/>
                </a:cubicBezTo>
                <a:cubicBezTo>
                  <a:pt x="16" y="44"/>
                  <a:pt x="16" y="44"/>
                  <a:pt x="16" y="44"/>
                </a:cubicBezTo>
                <a:cubicBezTo>
                  <a:pt x="18" y="30"/>
                  <a:pt x="30" y="18"/>
                  <a:pt x="44" y="16"/>
                </a:cubicBezTo>
                <a:cubicBezTo>
                  <a:pt x="44" y="0"/>
                  <a:pt x="44" y="0"/>
                  <a:pt x="44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16"/>
                  <a:pt x="52" y="16"/>
                  <a:pt x="52" y="16"/>
                </a:cubicBezTo>
                <a:cubicBezTo>
                  <a:pt x="66" y="18"/>
                  <a:pt x="78" y="30"/>
                  <a:pt x="80" y="44"/>
                </a:cubicBezTo>
                <a:cubicBezTo>
                  <a:pt x="96" y="44"/>
                  <a:pt x="96" y="44"/>
                  <a:pt x="96" y="44"/>
                </a:cubicBezTo>
                <a:lnTo>
                  <a:pt x="96" y="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8" name="Freeform 1057"/>
          <p:cNvSpPr>
            <a:spLocks noEditPoints="1"/>
          </p:cNvSpPr>
          <p:nvPr/>
        </p:nvSpPr>
        <p:spPr bwMode="auto">
          <a:xfrm>
            <a:off x="6998639" y="3419420"/>
            <a:ext cx="187017" cy="154841"/>
          </a:xfrm>
          <a:custGeom>
            <a:avLst/>
            <a:gdLst>
              <a:gd name="T0" fmla="*/ 0 w 60"/>
              <a:gd name="T1" fmla="*/ 28 h 60"/>
              <a:gd name="T2" fmla="*/ 22 w 60"/>
              <a:gd name="T3" fmla="*/ 28 h 60"/>
              <a:gd name="T4" fmla="*/ 22 w 60"/>
              <a:gd name="T5" fmla="*/ 33 h 60"/>
              <a:gd name="T6" fmla="*/ 0 w 60"/>
              <a:gd name="T7" fmla="*/ 33 h 60"/>
              <a:gd name="T8" fmla="*/ 0 w 60"/>
              <a:gd name="T9" fmla="*/ 28 h 60"/>
              <a:gd name="T10" fmla="*/ 27 w 60"/>
              <a:gd name="T11" fmla="*/ 0 h 60"/>
              <a:gd name="T12" fmla="*/ 32 w 60"/>
              <a:gd name="T13" fmla="*/ 0 h 60"/>
              <a:gd name="T14" fmla="*/ 32 w 60"/>
              <a:gd name="T15" fmla="*/ 23 h 60"/>
              <a:gd name="T16" fmla="*/ 27 w 60"/>
              <a:gd name="T17" fmla="*/ 23 h 60"/>
              <a:gd name="T18" fmla="*/ 27 w 60"/>
              <a:gd name="T19" fmla="*/ 0 h 60"/>
              <a:gd name="T20" fmla="*/ 27 w 60"/>
              <a:gd name="T21" fmla="*/ 28 h 60"/>
              <a:gd name="T22" fmla="*/ 32 w 60"/>
              <a:gd name="T23" fmla="*/ 28 h 60"/>
              <a:gd name="T24" fmla="*/ 32 w 60"/>
              <a:gd name="T25" fmla="*/ 33 h 60"/>
              <a:gd name="T26" fmla="*/ 27 w 60"/>
              <a:gd name="T27" fmla="*/ 33 h 60"/>
              <a:gd name="T28" fmla="*/ 27 w 60"/>
              <a:gd name="T29" fmla="*/ 28 h 60"/>
              <a:gd name="T30" fmla="*/ 27 w 60"/>
              <a:gd name="T31" fmla="*/ 38 h 60"/>
              <a:gd name="T32" fmla="*/ 32 w 60"/>
              <a:gd name="T33" fmla="*/ 38 h 60"/>
              <a:gd name="T34" fmla="*/ 32 w 60"/>
              <a:gd name="T35" fmla="*/ 60 h 60"/>
              <a:gd name="T36" fmla="*/ 27 w 60"/>
              <a:gd name="T37" fmla="*/ 60 h 60"/>
              <a:gd name="T38" fmla="*/ 27 w 60"/>
              <a:gd name="T39" fmla="*/ 38 h 60"/>
              <a:gd name="T40" fmla="*/ 37 w 60"/>
              <a:gd name="T41" fmla="*/ 33 h 60"/>
              <a:gd name="T42" fmla="*/ 37 w 60"/>
              <a:gd name="T43" fmla="*/ 28 h 60"/>
              <a:gd name="T44" fmla="*/ 60 w 60"/>
              <a:gd name="T45" fmla="*/ 28 h 60"/>
              <a:gd name="T46" fmla="*/ 60 w 60"/>
              <a:gd name="T47" fmla="*/ 33 h 60"/>
              <a:gd name="T48" fmla="*/ 37 w 60"/>
              <a:gd name="T49" fmla="*/ 33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" h="60">
                <a:moveTo>
                  <a:pt x="0" y="28"/>
                </a:moveTo>
                <a:lnTo>
                  <a:pt x="22" y="28"/>
                </a:lnTo>
                <a:lnTo>
                  <a:pt x="22" y="33"/>
                </a:lnTo>
                <a:lnTo>
                  <a:pt x="0" y="33"/>
                </a:lnTo>
                <a:lnTo>
                  <a:pt x="0" y="28"/>
                </a:lnTo>
                <a:close/>
                <a:moveTo>
                  <a:pt x="27" y="0"/>
                </a:moveTo>
                <a:lnTo>
                  <a:pt x="32" y="0"/>
                </a:lnTo>
                <a:lnTo>
                  <a:pt x="32" y="23"/>
                </a:lnTo>
                <a:lnTo>
                  <a:pt x="27" y="23"/>
                </a:lnTo>
                <a:lnTo>
                  <a:pt x="27" y="0"/>
                </a:lnTo>
                <a:close/>
                <a:moveTo>
                  <a:pt x="27" y="28"/>
                </a:moveTo>
                <a:lnTo>
                  <a:pt x="32" y="28"/>
                </a:lnTo>
                <a:lnTo>
                  <a:pt x="32" y="33"/>
                </a:lnTo>
                <a:lnTo>
                  <a:pt x="27" y="33"/>
                </a:lnTo>
                <a:lnTo>
                  <a:pt x="27" y="28"/>
                </a:lnTo>
                <a:close/>
                <a:moveTo>
                  <a:pt x="27" y="38"/>
                </a:moveTo>
                <a:lnTo>
                  <a:pt x="32" y="38"/>
                </a:lnTo>
                <a:lnTo>
                  <a:pt x="32" y="60"/>
                </a:lnTo>
                <a:lnTo>
                  <a:pt x="27" y="60"/>
                </a:lnTo>
                <a:lnTo>
                  <a:pt x="27" y="38"/>
                </a:lnTo>
                <a:close/>
                <a:moveTo>
                  <a:pt x="37" y="33"/>
                </a:moveTo>
                <a:lnTo>
                  <a:pt x="37" y="28"/>
                </a:lnTo>
                <a:lnTo>
                  <a:pt x="60" y="28"/>
                </a:lnTo>
                <a:lnTo>
                  <a:pt x="60" y="33"/>
                </a:lnTo>
                <a:lnTo>
                  <a:pt x="37" y="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9" name="Freeform 1058"/>
          <p:cNvSpPr>
            <a:spLocks noEditPoints="1"/>
          </p:cNvSpPr>
          <p:nvPr/>
        </p:nvSpPr>
        <p:spPr bwMode="auto">
          <a:xfrm>
            <a:off x="6736346" y="3425871"/>
            <a:ext cx="171434" cy="141938"/>
          </a:xfrm>
          <a:custGeom>
            <a:avLst/>
            <a:gdLst>
              <a:gd name="T0" fmla="*/ 24 w 88"/>
              <a:gd name="T1" fmla="*/ 88 h 88"/>
              <a:gd name="T2" fmla="*/ 40 w 88"/>
              <a:gd name="T3" fmla="*/ 84 h 88"/>
              <a:gd name="T4" fmla="*/ 4 w 88"/>
              <a:gd name="T5" fmla="*/ 64 h 88"/>
              <a:gd name="T6" fmla="*/ 0 w 88"/>
              <a:gd name="T7" fmla="*/ 48 h 88"/>
              <a:gd name="T8" fmla="*/ 4 w 88"/>
              <a:gd name="T9" fmla="*/ 64 h 88"/>
              <a:gd name="T10" fmla="*/ 0 w 88"/>
              <a:gd name="T11" fmla="*/ 40 h 88"/>
              <a:gd name="T12" fmla="*/ 4 w 88"/>
              <a:gd name="T13" fmla="*/ 24 h 88"/>
              <a:gd name="T14" fmla="*/ 4 w 88"/>
              <a:gd name="T15" fmla="*/ 16 h 88"/>
              <a:gd name="T16" fmla="*/ 0 w 88"/>
              <a:gd name="T17" fmla="*/ 4 h 88"/>
              <a:gd name="T18" fmla="*/ 4 w 88"/>
              <a:gd name="T19" fmla="*/ 0 h 88"/>
              <a:gd name="T20" fmla="*/ 16 w 88"/>
              <a:gd name="T21" fmla="*/ 4 h 88"/>
              <a:gd name="T22" fmla="*/ 4 w 88"/>
              <a:gd name="T23" fmla="*/ 16 h 88"/>
              <a:gd name="T24" fmla="*/ 0 w 88"/>
              <a:gd name="T25" fmla="*/ 84 h 88"/>
              <a:gd name="T26" fmla="*/ 4 w 88"/>
              <a:gd name="T27" fmla="*/ 72 h 88"/>
              <a:gd name="T28" fmla="*/ 16 w 88"/>
              <a:gd name="T29" fmla="*/ 84 h 88"/>
              <a:gd name="T30" fmla="*/ 4 w 88"/>
              <a:gd name="T31" fmla="*/ 88 h 88"/>
              <a:gd name="T32" fmla="*/ 24 w 88"/>
              <a:gd name="T33" fmla="*/ 0 h 88"/>
              <a:gd name="T34" fmla="*/ 40 w 88"/>
              <a:gd name="T35" fmla="*/ 4 h 88"/>
              <a:gd name="T36" fmla="*/ 24 w 88"/>
              <a:gd name="T37" fmla="*/ 0 h 88"/>
              <a:gd name="T38" fmla="*/ 60 w 88"/>
              <a:gd name="T39" fmla="*/ 12 h 88"/>
              <a:gd name="T40" fmla="*/ 59 w 88"/>
              <a:gd name="T41" fmla="*/ 16 h 88"/>
              <a:gd name="T42" fmla="*/ 48 w 88"/>
              <a:gd name="T43" fmla="*/ 48 h 88"/>
              <a:gd name="T44" fmla="*/ 56 w 88"/>
              <a:gd name="T45" fmla="*/ 52 h 88"/>
              <a:gd name="T46" fmla="*/ 48 w 88"/>
              <a:gd name="T47" fmla="*/ 61 h 88"/>
              <a:gd name="T48" fmla="*/ 60 w 88"/>
              <a:gd name="T49" fmla="*/ 72 h 88"/>
              <a:gd name="T50" fmla="*/ 59 w 88"/>
              <a:gd name="T51" fmla="*/ 76 h 88"/>
              <a:gd name="T52" fmla="*/ 29 w 88"/>
              <a:gd name="T53" fmla="*/ 76 h 88"/>
              <a:gd name="T54" fmla="*/ 28 w 88"/>
              <a:gd name="T55" fmla="*/ 72 h 88"/>
              <a:gd name="T56" fmla="*/ 40 w 88"/>
              <a:gd name="T57" fmla="*/ 61 h 88"/>
              <a:gd name="T58" fmla="*/ 32 w 88"/>
              <a:gd name="T59" fmla="*/ 52 h 88"/>
              <a:gd name="T60" fmla="*/ 40 w 88"/>
              <a:gd name="T61" fmla="*/ 48 h 88"/>
              <a:gd name="T62" fmla="*/ 29 w 88"/>
              <a:gd name="T63" fmla="*/ 16 h 88"/>
              <a:gd name="T64" fmla="*/ 28 w 88"/>
              <a:gd name="T65" fmla="*/ 12 h 88"/>
              <a:gd name="T66" fmla="*/ 44 w 88"/>
              <a:gd name="T67" fmla="*/ 27 h 88"/>
              <a:gd name="T68" fmla="*/ 48 w 88"/>
              <a:gd name="T69" fmla="*/ 0 h 88"/>
              <a:gd name="T70" fmla="*/ 64 w 88"/>
              <a:gd name="T71" fmla="*/ 4 h 88"/>
              <a:gd name="T72" fmla="*/ 48 w 88"/>
              <a:gd name="T73" fmla="*/ 0 h 88"/>
              <a:gd name="T74" fmla="*/ 64 w 88"/>
              <a:gd name="T75" fmla="*/ 84 h 88"/>
              <a:gd name="T76" fmla="*/ 48 w 88"/>
              <a:gd name="T77" fmla="*/ 88 h 88"/>
              <a:gd name="T78" fmla="*/ 84 w 88"/>
              <a:gd name="T79" fmla="*/ 4 h 88"/>
              <a:gd name="T80" fmla="*/ 72 w 88"/>
              <a:gd name="T81" fmla="*/ 0 h 88"/>
              <a:gd name="T82" fmla="*/ 86 w 88"/>
              <a:gd name="T83" fmla="*/ 0 h 88"/>
              <a:gd name="T84" fmla="*/ 88 w 88"/>
              <a:gd name="T85" fmla="*/ 16 h 88"/>
              <a:gd name="T86" fmla="*/ 84 w 88"/>
              <a:gd name="T87" fmla="*/ 4 h 88"/>
              <a:gd name="T88" fmla="*/ 88 w 88"/>
              <a:gd name="T89" fmla="*/ 24 h 88"/>
              <a:gd name="T90" fmla="*/ 84 w 88"/>
              <a:gd name="T91" fmla="*/ 40 h 88"/>
              <a:gd name="T92" fmla="*/ 84 w 88"/>
              <a:gd name="T93" fmla="*/ 48 h 88"/>
              <a:gd name="T94" fmla="*/ 88 w 88"/>
              <a:gd name="T95" fmla="*/ 64 h 88"/>
              <a:gd name="T96" fmla="*/ 84 w 88"/>
              <a:gd name="T97" fmla="*/ 48 h 88"/>
              <a:gd name="T98" fmla="*/ 72 w 88"/>
              <a:gd name="T99" fmla="*/ 88 h 88"/>
              <a:gd name="T100" fmla="*/ 84 w 88"/>
              <a:gd name="T101" fmla="*/ 84 h 88"/>
              <a:gd name="T102" fmla="*/ 88 w 88"/>
              <a:gd name="T103" fmla="*/ 72 h 88"/>
              <a:gd name="T104" fmla="*/ 88 w 88"/>
              <a:gd name="T105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88" h="88">
                <a:moveTo>
                  <a:pt x="40" y="88"/>
                </a:moveTo>
                <a:cubicBezTo>
                  <a:pt x="24" y="88"/>
                  <a:pt x="24" y="88"/>
                  <a:pt x="24" y="88"/>
                </a:cubicBezTo>
                <a:cubicBezTo>
                  <a:pt x="24" y="84"/>
                  <a:pt x="24" y="84"/>
                  <a:pt x="24" y="84"/>
                </a:cubicBezTo>
                <a:cubicBezTo>
                  <a:pt x="40" y="84"/>
                  <a:pt x="40" y="84"/>
                  <a:pt x="40" y="84"/>
                </a:cubicBezTo>
                <a:lnTo>
                  <a:pt x="40" y="88"/>
                </a:lnTo>
                <a:close/>
                <a:moveTo>
                  <a:pt x="4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48"/>
                  <a:pt x="0" y="48"/>
                  <a:pt x="0" y="48"/>
                </a:cubicBezTo>
                <a:cubicBezTo>
                  <a:pt x="4" y="48"/>
                  <a:pt x="4" y="48"/>
                  <a:pt x="4" y="48"/>
                </a:cubicBezTo>
                <a:lnTo>
                  <a:pt x="4" y="64"/>
                </a:lnTo>
                <a:close/>
                <a:moveTo>
                  <a:pt x="4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24"/>
                  <a:pt x="0" y="24"/>
                  <a:pt x="0" y="24"/>
                </a:cubicBezTo>
                <a:cubicBezTo>
                  <a:pt x="4" y="24"/>
                  <a:pt x="4" y="24"/>
                  <a:pt x="4" y="24"/>
                </a:cubicBezTo>
                <a:lnTo>
                  <a:pt x="4" y="40"/>
                </a:lnTo>
                <a:close/>
                <a:moveTo>
                  <a:pt x="4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4"/>
                  <a:pt x="0" y="4"/>
                  <a:pt x="0" y="4"/>
                </a:cubicBezTo>
                <a:cubicBezTo>
                  <a:pt x="0" y="0"/>
                  <a:pt x="0" y="0"/>
                  <a:pt x="0" y="0"/>
                </a:cubicBezTo>
                <a:cubicBezTo>
                  <a:pt x="4" y="0"/>
                  <a:pt x="4" y="0"/>
                  <a:pt x="4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4"/>
                  <a:pt x="16" y="4"/>
                  <a:pt x="16" y="4"/>
                </a:cubicBezTo>
                <a:cubicBezTo>
                  <a:pt x="4" y="4"/>
                  <a:pt x="4" y="4"/>
                  <a:pt x="4" y="4"/>
                </a:cubicBezTo>
                <a:lnTo>
                  <a:pt x="4" y="16"/>
                </a:lnTo>
                <a:close/>
                <a:moveTo>
                  <a:pt x="0" y="88"/>
                </a:moveTo>
                <a:cubicBezTo>
                  <a:pt x="0" y="84"/>
                  <a:pt x="0" y="84"/>
                  <a:pt x="0" y="84"/>
                </a:cubicBezTo>
                <a:cubicBezTo>
                  <a:pt x="0" y="72"/>
                  <a:pt x="0" y="72"/>
                  <a:pt x="0" y="72"/>
                </a:cubicBezTo>
                <a:cubicBezTo>
                  <a:pt x="4" y="72"/>
                  <a:pt x="4" y="72"/>
                  <a:pt x="4" y="72"/>
                </a:cubicBezTo>
                <a:cubicBezTo>
                  <a:pt x="4" y="84"/>
                  <a:pt x="4" y="84"/>
                  <a:pt x="4" y="84"/>
                </a:cubicBezTo>
                <a:cubicBezTo>
                  <a:pt x="16" y="84"/>
                  <a:pt x="16" y="84"/>
                  <a:pt x="16" y="84"/>
                </a:cubicBezTo>
                <a:cubicBezTo>
                  <a:pt x="16" y="88"/>
                  <a:pt x="16" y="88"/>
                  <a:pt x="16" y="88"/>
                </a:cubicBezTo>
                <a:cubicBezTo>
                  <a:pt x="4" y="88"/>
                  <a:pt x="4" y="88"/>
                  <a:pt x="4" y="88"/>
                </a:cubicBezTo>
                <a:lnTo>
                  <a:pt x="0" y="88"/>
                </a:lnTo>
                <a:close/>
                <a:moveTo>
                  <a:pt x="24" y="0"/>
                </a:moveTo>
                <a:cubicBezTo>
                  <a:pt x="40" y="0"/>
                  <a:pt x="40" y="0"/>
                  <a:pt x="40" y="0"/>
                </a:cubicBezTo>
                <a:cubicBezTo>
                  <a:pt x="40" y="4"/>
                  <a:pt x="40" y="4"/>
                  <a:pt x="40" y="4"/>
                </a:cubicBezTo>
                <a:cubicBezTo>
                  <a:pt x="24" y="4"/>
                  <a:pt x="24" y="4"/>
                  <a:pt x="24" y="4"/>
                </a:cubicBezTo>
                <a:lnTo>
                  <a:pt x="24" y="0"/>
                </a:lnTo>
                <a:close/>
                <a:moveTo>
                  <a:pt x="59" y="12"/>
                </a:moveTo>
                <a:cubicBezTo>
                  <a:pt x="60" y="12"/>
                  <a:pt x="60" y="12"/>
                  <a:pt x="60" y="12"/>
                </a:cubicBezTo>
                <a:cubicBezTo>
                  <a:pt x="60" y="16"/>
                  <a:pt x="60" y="16"/>
                  <a:pt x="60" y="16"/>
                </a:cubicBezTo>
                <a:cubicBezTo>
                  <a:pt x="59" y="16"/>
                  <a:pt x="59" y="16"/>
                  <a:pt x="59" y="16"/>
                </a:cubicBezTo>
                <a:cubicBezTo>
                  <a:pt x="53" y="16"/>
                  <a:pt x="48" y="21"/>
                  <a:pt x="48" y="27"/>
                </a:cubicBezTo>
                <a:cubicBezTo>
                  <a:pt x="48" y="48"/>
                  <a:pt x="48" y="48"/>
                  <a:pt x="48" y="48"/>
                </a:cubicBezTo>
                <a:cubicBezTo>
                  <a:pt x="56" y="48"/>
                  <a:pt x="56" y="48"/>
                  <a:pt x="56" y="48"/>
                </a:cubicBezTo>
                <a:cubicBezTo>
                  <a:pt x="56" y="52"/>
                  <a:pt x="56" y="52"/>
                  <a:pt x="56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48" y="61"/>
                  <a:pt x="48" y="61"/>
                  <a:pt x="48" y="61"/>
                </a:cubicBezTo>
                <a:cubicBezTo>
                  <a:pt x="48" y="67"/>
                  <a:pt x="53" y="72"/>
                  <a:pt x="59" y="72"/>
                </a:cubicBezTo>
                <a:cubicBezTo>
                  <a:pt x="60" y="72"/>
                  <a:pt x="60" y="72"/>
                  <a:pt x="60" y="72"/>
                </a:cubicBezTo>
                <a:cubicBezTo>
                  <a:pt x="60" y="76"/>
                  <a:pt x="60" y="76"/>
                  <a:pt x="60" y="76"/>
                </a:cubicBezTo>
                <a:cubicBezTo>
                  <a:pt x="59" y="76"/>
                  <a:pt x="59" y="76"/>
                  <a:pt x="59" y="76"/>
                </a:cubicBezTo>
                <a:cubicBezTo>
                  <a:pt x="51" y="76"/>
                  <a:pt x="44" y="69"/>
                  <a:pt x="44" y="61"/>
                </a:cubicBezTo>
                <a:cubicBezTo>
                  <a:pt x="44" y="69"/>
                  <a:pt x="37" y="76"/>
                  <a:pt x="29" y="76"/>
                </a:cubicBezTo>
                <a:cubicBezTo>
                  <a:pt x="28" y="76"/>
                  <a:pt x="28" y="76"/>
                  <a:pt x="28" y="76"/>
                </a:cubicBezTo>
                <a:cubicBezTo>
                  <a:pt x="28" y="72"/>
                  <a:pt x="28" y="72"/>
                  <a:pt x="28" y="72"/>
                </a:cubicBezTo>
                <a:cubicBezTo>
                  <a:pt x="29" y="72"/>
                  <a:pt x="29" y="72"/>
                  <a:pt x="29" y="72"/>
                </a:cubicBezTo>
                <a:cubicBezTo>
                  <a:pt x="35" y="72"/>
                  <a:pt x="40" y="67"/>
                  <a:pt x="40" y="61"/>
                </a:cubicBezTo>
                <a:cubicBezTo>
                  <a:pt x="40" y="52"/>
                  <a:pt x="40" y="52"/>
                  <a:pt x="40" y="52"/>
                </a:cubicBezTo>
                <a:cubicBezTo>
                  <a:pt x="32" y="52"/>
                  <a:pt x="32" y="52"/>
                  <a:pt x="32" y="52"/>
                </a:cubicBezTo>
                <a:cubicBezTo>
                  <a:pt x="32" y="48"/>
                  <a:pt x="32" y="48"/>
                  <a:pt x="32" y="48"/>
                </a:cubicBezTo>
                <a:cubicBezTo>
                  <a:pt x="40" y="48"/>
                  <a:pt x="40" y="48"/>
                  <a:pt x="40" y="48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1"/>
                  <a:pt x="35" y="16"/>
                  <a:pt x="29" y="16"/>
                </a:cubicBezTo>
                <a:cubicBezTo>
                  <a:pt x="28" y="16"/>
                  <a:pt x="28" y="16"/>
                  <a:pt x="28" y="16"/>
                </a:cubicBezTo>
                <a:cubicBezTo>
                  <a:pt x="28" y="12"/>
                  <a:pt x="28" y="12"/>
                  <a:pt x="28" y="12"/>
                </a:cubicBezTo>
                <a:cubicBezTo>
                  <a:pt x="29" y="12"/>
                  <a:pt x="29" y="12"/>
                  <a:pt x="29" y="12"/>
                </a:cubicBezTo>
                <a:cubicBezTo>
                  <a:pt x="37" y="12"/>
                  <a:pt x="44" y="19"/>
                  <a:pt x="44" y="27"/>
                </a:cubicBezTo>
                <a:cubicBezTo>
                  <a:pt x="44" y="19"/>
                  <a:pt x="51" y="12"/>
                  <a:pt x="59" y="12"/>
                </a:cubicBezTo>
                <a:close/>
                <a:moveTo>
                  <a:pt x="48" y="0"/>
                </a:moveTo>
                <a:cubicBezTo>
                  <a:pt x="64" y="0"/>
                  <a:pt x="64" y="0"/>
                  <a:pt x="64" y="0"/>
                </a:cubicBezTo>
                <a:cubicBezTo>
                  <a:pt x="64" y="4"/>
                  <a:pt x="64" y="4"/>
                  <a:pt x="64" y="4"/>
                </a:cubicBezTo>
                <a:cubicBezTo>
                  <a:pt x="48" y="4"/>
                  <a:pt x="48" y="4"/>
                  <a:pt x="48" y="4"/>
                </a:cubicBezTo>
                <a:lnTo>
                  <a:pt x="48" y="0"/>
                </a:lnTo>
                <a:close/>
                <a:moveTo>
                  <a:pt x="48" y="84"/>
                </a:moveTo>
                <a:cubicBezTo>
                  <a:pt x="64" y="84"/>
                  <a:pt x="64" y="84"/>
                  <a:pt x="64" y="84"/>
                </a:cubicBezTo>
                <a:cubicBezTo>
                  <a:pt x="64" y="88"/>
                  <a:pt x="64" y="88"/>
                  <a:pt x="64" y="88"/>
                </a:cubicBezTo>
                <a:cubicBezTo>
                  <a:pt x="48" y="88"/>
                  <a:pt x="48" y="88"/>
                  <a:pt x="48" y="88"/>
                </a:cubicBezTo>
                <a:lnTo>
                  <a:pt x="48" y="84"/>
                </a:lnTo>
                <a:close/>
                <a:moveTo>
                  <a:pt x="84" y="4"/>
                </a:moveTo>
                <a:cubicBezTo>
                  <a:pt x="72" y="4"/>
                  <a:pt x="72" y="4"/>
                  <a:pt x="72" y="4"/>
                </a:cubicBezTo>
                <a:cubicBezTo>
                  <a:pt x="72" y="0"/>
                  <a:pt x="72" y="0"/>
                  <a:pt x="72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6" y="0"/>
                  <a:pt x="86" y="0"/>
                  <a:pt x="86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88" y="16"/>
                  <a:pt x="88" y="16"/>
                  <a:pt x="88" y="16"/>
                </a:cubicBezTo>
                <a:cubicBezTo>
                  <a:pt x="84" y="16"/>
                  <a:pt x="84" y="16"/>
                  <a:pt x="84" y="16"/>
                </a:cubicBezTo>
                <a:lnTo>
                  <a:pt x="84" y="4"/>
                </a:lnTo>
                <a:close/>
                <a:moveTo>
                  <a:pt x="84" y="24"/>
                </a:moveTo>
                <a:cubicBezTo>
                  <a:pt x="88" y="24"/>
                  <a:pt x="88" y="24"/>
                  <a:pt x="88" y="24"/>
                </a:cubicBezTo>
                <a:cubicBezTo>
                  <a:pt x="88" y="40"/>
                  <a:pt x="88" y="40"/>
                  <a:pt x="88" y="40"/>
                </a:cubicBezTo>
                <a:cubicBezTo>
                  <a:pt x="84" y="40"/>
                  <a:pt x="84" y="40"/>
                  <a:pt x="84" y="40"/>
                </a:cubicBezTo>
                <a:lnTo>
                  <a:pt x="84" y="24"/>
                </a:lnTo>
                <a:close/>
                <a:moveTo>
                  <a:pt x="84" y="48"/>
                </a:moveTo>
                <a:cubicBezTo>
                  <a:pt x="88" y="48"/>
                  <a:pt x="88" y="48"/>
                  <a:pt x="88" y="48"/>
                </a:cubicBezTo>
                <a:cubicBezTo>
                  <a:pt x="88" y="64"/>
                  <a:pt x="88" y="64"/>
                  <a:pt x="88" y="64"/>
                </a:cubicBezTo>
                <a:cubicBezTo>
                  <a:pt x="84" y="64"/>
                  <a:pt x="84" y="64"/>
                  <a:pt x="84" y="64"/>
                </a:cubicBezTo>
                <a:lnTo>
                  <a:pt x="84" y="48"/>
                </a:lnTo>
                <a:close/>
                <a:moveTo>
                  <a:pt x="84" y="88"/>
                </a:moveTo>
                <a:cubicBezTo>
                  <a:pt x="72" y="88"/>
                  <a:pt x="72" y="88"/>
                  <a:pt x="72" y="88"/>
                </a:cubicBezTo>
                <a:cubicBezTo>
                  <a:pt x="72" y="84"/>
                  <a:pt x="72" y="84"/>
                  <a:pt x="72" y="84"/>
                </a:cubicBezTo>
                <a:cubicBezTo>
                  <a:pt x="84" y="84"/>
                  <a:pt x="84" y="84"/>
                  <a:pt x="84" y="84"/>
                </a:cubicBezTo>
                <a:cubicBezTo>
                  <a:pt x="84" y="72"/>
                  <a:pt x="84" y="72"/>
                  <a:pt x="84" y="72"/>
                </a:cubicBezTo>
                <a:cubicBezTo>
                  <a:pt x="88" y="72"/>
                  <a:pt x="88" y="72"/>
                  <a:pt x="88" y="72"/>
                </a:cubicBezTo>
                <a:cubicBezTo>
                  <a:pt x="88" y="84"/>
                  <a:pt x="88" y="84"/>
                  <a:pt x="88" y="84"/>
                </a:cubicBezTo>
                <a:cubicBezTo>
                  <a:pt x="88" y="88"/>
                  <a:pt x="88" y="88"/>
                  <a:pt x="88" y="88"/>
                </a:cubicBezTo>
                <a:lnTo>
                  <a:pt x="84" y="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0" name="Freeform 1059"/>
          <p:cNvSpPr>
            <a:spLocks noEditPoints="1"/>
          </p:cNvSpPr>
          <p:nvPr/>
        </p:nvSpPr>
        <p:spPr bwMode="auto">
          <a:xfrm>
            <a:off x="6414579" y="3425871"/>
            <a:ext cx="171434" cy="141938"/>
          </a:xfrm>
          <a:custGeom>
            <a:avLst/>
            <a:gdLst>
              <a:gd name="T0" fmla="*/ 24 w 88"/>
              <a:gd name="T1" fmla="*/ 76 h 88"/>
              <a:gd name="T2" fmla="*/ 32 w 88"/>
              <a:gd name="T3" fmla="*/ 72 h 88"/>
              <a:gd name="T4" fmla="*/ 4 w 88"/>
              <a:gd name="T5" fmla="*/ 52 h 88"/>
              <a:gd name="T6" fmla="*/ 0 w 88"/>
              <a:gd name="T7" fmla="*/ 36 h 88"/>
              <a:gd name="T8" fmla="*/ 4 w 88"/>
              <a:gd name="T9" fmla="*/ 52 h 88"/>
              <a:gd name="T10" fmla="*/ 0 w 88"/>
              <a:gd name="T11" fmla="*/ 28 h 88"/>
              <a:gd name="T12" fmla="*/ 0 w 88"/>
              <a:gd name="T13" fmla="*/ 12 h 88"/>
              <a:gd name="T14" fmla="*/ 16 w 88"/>
              <a:gd name="T15" fmla="*/ 12 h 88"/>
              <a:gd name="T16" fmla="*/ 4 w 88"/>
              <a:gd name="T17" fmla="*/ 16 h 88"/>
              <a:gd name="T18" fmla="*/ 0 w 88"/>
              <a:gd name="T19" fmla="*/ 76 h 88"/>
              <a:gd name="T20" fmla="*/ 0 w 88"/>
              <a:gd name="T21" fmla="*/ 60 h 88"/>
              <a:gd name="T22" fmla="*/ 4 w 88"/>
              <a:gd name="T23" fmla="*/ 72 h 88"/>
              <a:gd name="T24" fmla="*/ 16 w 88"/>
              <a:gd name="T25" fmla="*/ 76 h 88"/>
              <a:gd name="T26" fmla="*/ 0 w 88"/>
              <a:gd name="T27" fmla="*/ 76 h 88"/>
              <a:gd name="T28" fmla="*/ 24 w 88"/>
              <a:gd name="T29" fmla="*/ 16 h 88"/>
              <a:gd name="T30" fmla="*/ 32 w 88"/>
              <a:gd name="T31" fmla="*/ 12 h 88"/>
              <a:gd name="T32" fmla="*/ 48 w 88"/>
              <a:gd name="T33" fmla="*/ 15 h 88"/>
              <a:gd name="T34" fmla="*/ 59 w 88"/>
              <a:gd name="T35" fmla="*/ 84 h 88"/>
              <a:gd name="T36" fmla="*/ 60 w 88"/>
              <a:gd name="T37" fmla="*/ 88 h 88"/>
              <a:gd name="T38" fmla="*/ 44 w 88"/>
              <a:gd name="T39" fmla="*/ 73 h 88"/>
              <a:gd name="T40" fmla="*/ 28 w 88"/>
              <a:gd name="T41" fmla="*/ 88 h 88"/>
              <a:gd name="T42" fmla="*/ 29 w 88"/>
              <a:gd name="T43" fmla="*/ 84 h 88"/>
              <a:gd name="T44" fmla="*/ 40 w 88"/>
              <a:gd name="T45" fmla="*/ 15 h 88"/>
              <a:gd name="T46" fmla="*/ 28 w 88"/>
              <a:gd name="T47" fmla="*/ 4 h 88"/>
              <a:gd name="T48" fmla="*/ 29 w 88"/>
              <a:gd name="T49" fmla="*/ 0 h 88"/>
              <a:gd name="T50" fmla="*/ 59 w 88"/>
              <a:gd name="T51" fmla="*/ 0 h 88"/>
              <a:gd name="T52" fmla="*/ 60 w 88"/>
              <a:gd name="T53" fmla="*/ 4 h 88"/>
              <a:gd name="T54" fmla="*/ 48 w 88"/>
              <a:gd name="T55" fmla="*/ 15 h 88"/>
              <a:gd name="T56" fmla="*/ 64 w 88"/>
              <a:gd name="T57" fmla="*/ 12 h 88"/>
              <a:gd name="T58" fmla="*/ 56 w 88"/>
              <a:gd name="T59" fmla="*/ 16 h 88"/>
              <a:gd name="T60" fmla="*/ 56 w 88"/>
              <a:gd name="T61" fmla="*/ 72 h 88"/>
              <a:gd name="T62" fmla="*/ 64 w 88"/>
              <a:gd name="T63" fmla="*/ 76 h 88"/>
              <a:gd name="T64" fmla="*/ 56 w 88"/>
              <a:gd name="T65" fmla="*/ 72 h 88"/>
              <a:gd name="T66" fmla="*/ 72 w 88"/>
              <a:gd name="T67" fmla="*/ 16 h 88"/>
              <a:gd name="T68" fmla="*/ 84 w 88"/>
              <a:gd name="T69" fmla="*/ 12 h 88"/>
              <a:gd name="T70" fmla="*/ 88 w 88"/>
              <a:gd name="T71" fmla="*/ 12 h 88"/>
              <a:gd name="T72" fmla="*/ 84 w 88"/>
              <a:gd name="T73" fmla="*/ 28 h 88"/>
              <a:gd name="T74" fmla="*/ 84 w 88"/>
              <a:gd name="T75" fmla="*/ 36 h 88"/>
              <a:gd name="T76" fmla="*/ 88 w 88"/>
              <a:gd name="T77" fmla="*/ 52 h 88"/>
              <a:gd name="T78" fmla="*/ 84 w 88"/>
              <a:gd name="T79" fmla="*/ 36 h 88"/>
              <a:gd name="T80" fmla="*/ 72 w 88"/>
              <a:gd name="T81" fmla="*/ 76 h 88"/>
              <a:gd name="T82" fmla="*/ 84 w 88"/>
              <a:gd name="T83" fmla="*/ 72 h 88"/>
              <a:gd name="T84" fmla="*/ 88 w 88"/>
              <a:gd name="T85" fmla="*/ 60 h 88"/>
              <a:gd name="T86" fmla="*/ 88 w 88"/>
              <a:gd name="T87" fmla="*/ 76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88" h="88">
                <a:moveTo>
                  <a:pt x="32" y="76"/>
                </a:moveTo>
                <a:cubicBezTo>
                  <a:pt x="24" y="76"/>
                  <a:pt x="24" y="76"/>
                  <a:pt x="24" y="76"/>
                </a:cubicBezTo>
                <a:cubicBezTo>
                  <a:pt x="24" y="72"/>
                  <a:pt x="24" y="72"/>
                  <a:pt x="24" y="72"/>
                </a:cubicBezTo>
                <a:cubicBezTo>
                  <a:pt x="32" y="72"/>
                  <a:pt x="32" y="72"/>
                  <a:pt x="32" y="72"/>
                </a:cubicBezTo>
                <a:lnTo>
                  <a:pt x="32" y="76"/>
                </a:lnTo>
                <a:close/>
                <a:moveTo>
                  <a:pt x="4" y="52"/>
                </a:moveTo>
                <a:cubicBezTo>
                  <a:pt x="0" y="52"/>
                  <a:pt x="0" y="52"/>
                  <a:pt x="0" y="52"/>
                </a:cubicBezTo>
                <a:cubicBezTo>
                  <a:pt x="0" y="36"/>
                  <a:pt x="0" y="36"/>
                  <a:pt x="0" y="36"/>
                </a:cubicBezTo>
                <a:cubicBezTo>
                  <a:pt x="4" y="36"/>
                  <a:pt x="4" y="36"/>
                  <a:pt x="4" y="36"/>
                </a:cubicBezTo>
                <a:lnTo>
                  <a:pt x="4" y="52"/>
                </a:lnTo>
                <a:close/>
                <a:moveTo>
                  <a:pt x="4" y="28"/>
                </a:moveTo>
                <a:cubicBezTo>
                  <a:pt x="0" y="28"/>
                  <a:pt x="0" y="28"/>
                  <a:pt x="0" y="28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2"/>
                  <a:pt x="0" y="12"/>
                  <a:pt x="0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16" y="12"/>
                  <a:pt x="16" y="12"/>
                  <a:pt x="16" y="12"/>
                </a:cubicBezTo>
                <a:cubicBezTo>
                  <a:pt x="16" y="16"/>
                  <a:pt x="16" y="16"/>
                  <a:pt x="16" y="16"/>
                </a:cubicBezTo>
                <a:cubicBezTo>
                  <a:pt x="4" y="16"/>
                  <a:pt x="4" y="16"/>
                  <a:pt x="4" y="16"/>
                </a:cubicBezTo>
                <a:lnTo>
                  <a:pt x="4" y="28"/>
                </a:lnTo>
                <a:close/>
                <a:moveTo>
                  <a:pt x="0" y="76"/>
                </a:moveTo>
                <a:cubicBezTo>
                  <a:pt x="0" y="72"/>
                  <a:pt x="0" y="72"/>
                  <a:pt x="0" y="72"/>
                </a:cubicBezTo>
                <a:cubicBezTo>
                  <a:pt x="0" y="60"/>
                  <a:pt x="0" y="60"/>
                  <a:pt x="0" y="60"/>
                </a:cubicBezTo>
                <a:cubicBezTo>
                  <a:pt x="4" y="60"/>
                  <a:pt x="4" y="60"/>
                  <a:pt x="4" y="60"/>
                </a:cubicBezTo>
                <a:cubicBezTo>
                  <a:pt x="4" y="72"/>
                  <a:pt x="4" y="72"/>
                  <a:pt x="4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76"/>
                  <a:pt x="16" y="76"/>
                  <a:pt x="16" y="76"/>
                </a:cubicBezTo>
                <a:cubicBezTo>
                  <a:pt x="4" y="76"/>
                  <a:pt x="4" y="76"/>
                  <a:pt x="4" y="76"/>
                </a:cubicBezTo>
                <a:lnTo>
                  <a:pt x="0" y="76"/>
                </a:lnTo>
                <a:close/>
                <a:moveTo>
                  <a:pt x="32" y="16"/>
                </a:moveTo>
                <a:cubicBezTo>
                  <a:pt x="24" y="16"/>
                  <a:pt x="24" y="16"/>
                  <a:pt x="24" y="16"/>
                </a:cubicBezTo>
                <a:cubicBezTo>
                  <a:pt x="24" y="12"/>
                  <a:pt x="24" y="12"/>
                  <a:pt x="24" y="12"/>
                </a:cubicBezTo>
                <a:cubicBezTo>
                  <a:pt x="32" y="12"/>
                  <a:pt x="32" y="12"/>
                  <a:pt x="32" y="12"/>
                </a:cubicBezTo>
                <a:lnTo>
                  <a:pt x="32" y="16"/>
                </a:lnTo>
                <a:close/>
                <a:moveTo>
                  <a:pt x="48" y="15"/>
                </a:moveTo>
                <a:cubicBezTo>
                  <a:pt x="48" y="73"/>
                  <a:pt x="48" y="73"/>
                  <a:pt x="48" y="73"/>
                </a:cubicBezTo>
                <a:cubicBezTo>
                  <a:pt x="48" y="79"/>
                  <a:pt x="53" y="84"/>
                  <a:pt x="59" y="84"/>
                </a:cubicBezTo>
                <a:cubicBezTo>
                  <a:pt x="60" y="84"/>
                  <a:pt x="60" y="84"/>
                  <a:pt x="60" y="84"/>
                </a:cubicBezTo>
                <a:cubicBezTo>
                  <a:pt x="60" y="88"/>
                  <a:pt x="60" y="88"/>
                  <a:pt x="60" y="88"/>
                </a:cubicBezTo>
                <a:cubicBezTo>
                  <a:pt x="59" y="88"/>
                  <a:pt x="59" y="88"/>
                  <a:pt x="59" y="88"/>
                </a:cubicBezTo>
                <a:cubicBezTo>
                  <a:pt x="51" y="88"/>
                  <a:pt x="44" y="81"/>
                  <a:pt x="44" y="73"/>
                </a:cubicBezTo>
                <a:cubicBezTo>
                  <a:pt x="44" y="81"/>
                  <a:pt x="37" y="88"/>
                  <a:pt x="29" y="88"/>
                </a:cubicBezTo>
                <a:cubicBezTo>
                  <a:pt x="28" y="88"/>
                  <a:pt x="28" y="88"/>
                  <a:pt x="28" y="88"/>
                </a:cubicBezTo>
                <a:cubicBezTo>
                  <a:pt x="28" y="84"/>
                  <a:pt x="28" y="84"/>
                  <a:pt x="28" y="84"/>
                </a:cubicBezTo>
                <a:cubicBezTo>
                  <a:pt x="29" y="84"/>
                  <a:pt x="29" y="84"/>
                  <a:pt x="29" y="84"/>
                </a:cubicBezTo>
                <a:cubicBezTo>
                  <a:pt x="35" y="84"/>
                  <a:pt x="40" y="79"/>
                  <a:pt x="40" y="73"/>
                </a:cubicBezTo>
                <a:cubicBezTo>
                  <a:pt x="40" y="15"/>
                  <a:pt x="40" y="15"/>
                  <a:pt x="40" y="15"/>
                </a:cubicBezTo>
                <a:cubicBezTo>
                  <a:pt x="40" y="9"/>
                  <a:pt x="35" y="4"/>
                  <a:pt x="29" y="4"/>
                </a:cubicBezTo>
                <a:cubicBezTo>
                  <a:pt x="28" y="4"/>
                  <a:pt x="28" y="4"/>
                  <a:pt x="28" y="4"/>
                </a:cubicBezTo>
                <a:cubicBezTo>
                  <a:pt x="28" y="0"/>
                  <a:pt x="28" y="0"/>
                  <a:pt x="28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37" y="0"/>
                  <a:pt x="44" y="7"/>
                  <a:pt x="44" y="15"/>
                </a:cubicBezTo>
                <a:cubicBezTo>
                  <a:pt x="44" y="7"/>
                  <a:pt x="51" y="0"/>
                  <a:pt x="59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0" y="4"/>
                  <a:pt x="60" y="4"/>
                  <a:pt x="60" y="4"/>
                </a:cubicBezTo>
                <a:cubicBezTo>
                  <a:pt x="59" y="4"/>
                  <a:pt x="59" y="4"/>
                  <a:pt x="59" y="4"/>
                </a:cubicBezTo>
                <a:cubicBezTo>
                  <a:pt x="53" y="4"/>
                  <a:pt x="48" y="9"/>
                  <a:pt x="48" y="15"/>
                </a:cubicBezTo>
                <a:close/>
                <a:moveTo>
                  <a:pt x="56" y="12"/>
                </a:moveTo>
                <a:cubicBezTo>
                  <a:pt x="64" y="12"/>
                  <a:pt x="64" y="12"/>
                  <a:pt x="64" y="12"/>
                </a:cubicBezTo>
                <a:cubicBezTo>
                  <a:pt x="64" y="16"/>
                  <a:pt x="64" y="16"/>
                  <a:pt x="64" y="16"/>
                </a:cubicBezTo>
                <a:cubicBezTo>
                  <a:pt x="56" y="16"/>
                  <a:pt x="56" y="16"/>
                  <a:pt x="56" y="16"/>
                </a:cubicBezTo>
                <a:lnTo>
                  <a:pt x="56" y="12"/>
                </a:lnTo>
                <a:close/>
                <a:moveTo>
                  <a:pt x="56" y="72"/>
                </a:moveTo>
                <a:cubicBezTo>
                  <a:pt x="64" y="72"/>
                  <a:pt x="64" y="72"/>
                  <a:pt x="64" y="72"/>
                </a:cubicBezTo>
                <a:cubicBezTo>
                  <a:pt x="64" y="76"/>
                  <a:pt x="64" y="76"/>
                  <a:pt x="64" y="76"/>
                </a:cubicBezTo>
                <a:cubicBezTo>
                  <a:pt x="56" y="76"/>
                  <a:pt x="56" y="76"/>
                  <a:pt x="56" y="76"/>
                </a:cubicBezTo>
                <a:lnTo>
                  <a:pt x="56" y="72"/>
                </a:lnTo>
                <a:close/>
                <a:moveTo>
                  <a:pt x="84" y="16"/>
                </a:moveTo>
                <a:cubicBezTo>
                  <a:pt x="72" y="16"/>
                  <a:pt x="72" y="16"/>
                  <a:pt x="72" y="16"/>
                </a:cubicBezTo>
                <a:cubicBezTo>
                  <a:pt x="72" y="12"/>
                  <a:pt x="72" y="12"/>
                  <a:pt x="72" y="12"/>
                </a:cubicBezTo>
                <a:cubicBezTo>
                  <a:pt x="84" y="12"/>
                  <a:pt x="84" y="12"/>
                  <a:pt x="84" y="12"/>
                </a:cubicBezTo>
                <a:cubicBezTo>
                  <a:pt x="86" y="12"/>
                  <a:pt x="86" y="12"/>
                  <a:pt x="86" y="12"/>
                </a:cubicBezTo>
                <a:cubicBezTo>
                  <a:pt x="88" y="12"/>
                  <a:pt x="88" y="12"/>
                  <a:pt x="88" y="12"/>
                </a:cubicBezTo>
                <a:cubicBezTo>
                  <a:pt x="88" y="28"/>
                  <a:pt x="88" y="28"/>
                  <a:pt x="88" y="28"/>
                </a:cubicBezTo>
                <a:cubicBezTo>
                  <a:pt x="84" y="28"/>
                  <a:pt x="84" y="28"/>
                  <a:pt x="84" y="28"/>
                </a:cubicBezTo>
                <a:lnTo>
                  <a:pt x="84" y="16"/>
                </a:lnTo>
                <a:close/>
                <a:moveTo>
                  <a:pt x="84" y="36"/>
                </a:moveTo>
                <a:cubicBezTo>
                  <a:pt x="88" y="36"/>
                  <a:pt x="88" y="36"/>
                  <a:pt x="88" y="36"/>
                </a:cubicBezTo>
                <a:cubicBezTo>
                  <a:pt x="88" y="52"/>
                  <a:pt x="88" y="52"/>
                  <a:pt x="88" y="52"/>
                </a:cubicBezTo>
                <a:cubicBezTo>
                  <a:pt x="84" y="52"/>
                  <a:pt x="84" y="52"/>
                  <a:pt x="84" y="52"/>
                </a:cubicBezTo>
                <a:lnTo>
                  <a:pt x="84" y="36"/>
                </a:lnTo>
                <a:close/>
                <a:moveTo>
                  <a:pt x="84" y="76"/>
                </a:moveTo>
                <a:cubicBezTo>
                  <a:pt x="72" y="76"/>
                  <a:pt x="72" y="76"/>
                  <a:pt x="72" y="76"/>
                </a:cubicBezTo>
                <a:cubicBezTo>
                  <a:pt x="72" y="72"/>
                  <a:pt x="72" y="72"/>
                  <a:pt x="72" y="72"/>
                </a:cubicBezTo>
                <a:cubicBezTo>
                  <a:pt x="84" y="72"/>
                  <a:pt x="84" y="72"/>
                  <a:pt x="84" y="72"/>
                </a:cubicBezTo>
                <a:cubicBezTo>
                  <a:pt x="84" y="60"/>
                  <a:pt x="84" y="60"/>
                  <a:pt x="84" y="60"/>
                </a:cubicBezTo>
                <a:cubicBezTo>
                  <a:pt x="88" y="60"/>
                  <a:pt x="88" y="60"/>
                  <a:pt x="88" y="60"/>
                </a:cubicBezTo>
                <a:cubicBezTo>
                  <a:pt x="88" y="72"/>
                  <a:pt x="88" y="72"/>
                  <a:pt x="88" y="72"/>
                </a:cubicBezTo>
                <a:cubicBezTo>
                  <a:pt x="88" y="76"/>
                  <a:pt x="88" y="76"/>
                  <a:pt x="88" y="76"/>
                </a:cubicBezTo>
                <a:lnTo>
                  <a:pt x="84" y="7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1" name="Freeform 1060"/>
          <p:cNvSpPr>
            <a:spLocks noEditPoints="1"/>
          </p:cNvSpPr>
          <p:nvPr/>
        </p:nvSpPr>
        <p:spPr bwMode="auto">
          <a:xfrm>
            <a:off x="6113850" y="3425871"/>
            <a:ext cx="187017" cy="141939"/>
          </a:xfrm>
          <a:custGeom>
            <a:avLst/>
            <a:gdLst>
              <a:gd name="T0" fmla="*/ 4 w 96"/>
              <a:gd name="T1" fmla="*/ 32 h 88"/>
              <a:gd name="T2" fmla="*/ 4 w 96"/>
              <a:gd name="T3" fmla="*/ 56 h 88"/>
              <a:gd name="T4" fmla="*/ 44 w 96"/>
              <a:gd name="T5" fmla="*/ 56 h 88"/>
              <a:gd name="T6" fmla="*/ 44 w 96"/>
              <a:gd name="T7" fmla="*/ 32 h 88"/>
              <a:gd name="T8" fmla="*/ 4 w 96"/>
              <a:gd name="T9" fmla="*/ 32 h 88"/>
              <a:gd name="T10" fmla="*/ 92 w 96"/>
              <a:gd name="T11" fmla="*/ 56 h 88"/>
              <a:gd name="T12" fmla="*/ 92 w 96"/>
              <a:gd name="T13" fmla="*/ 32 h 88"/>
              <a:gd name="T14" fmla="*/ 52 w 96"/>
              <a:gd name="T15" fmla="*/ 32 h 88"/>
              <a:gd name="T16" fmla="*/ 52 w 96"/>
              <a:gd name="T17" fmla="*/ 56 h 88"/>
              <a:gd name="T18" fmla="*/ 92 w 96"/>
              <a:gd name="T19" fmla="*/ 56 h 88"/>
              <a:gd name="T20" fmla="*/ 96 w 96"/>
              <a:gd name="T21" fmla="*/ 28 h 88"/>
              <a:gd name="T22" fmla="*/ 96 w 96"/>
              <a:gd name="T23" fmla="*/ 60 h 88"/>
              <a:gd name="T24" fmla="*/ 52 w 96"/>
              <a:gd name="T25" fmla="*/ 60 h 88"/>
              <a:gd name="T26" fmla="*/ 52 w 96"/>
              <a:gd name="T27" fmla="*/ 73 h 88"/>
              <a:gd name="T28" fmla="*/ 63 w 96"/>
              <a:gd name="T29" fmla="*/ 84 h 88"/>
              <a:gd name="T30" fmla="*/ 64 w 96"/>
              <a:gd name="T31" fmla="*/ 84 h 88"/>
              <a:gd name="T32" fmla="*/ 64 w 96"/>
              <a:gd name="T33" fmla="*/ 88 h 88"/>
              <a:gd name="T34" fmla="*/ 63 w 96"/>
              <a:gd name="T35" fmla="*/ 88 h 88"/>
              <a:gd name="T36" fmla="*/ 48 w 96"/>
              <a:gd name="T37" fmla="*/ 73 h 88"/>
              <a:gd name="T38" fmla="*/ 33 w 96"/>
              <a:gd name="T39" fmla="*/ 88 h 88"/>
              <a:gd name="T40" fmla="*/ 32 w 96"/>
              <a:gd name="T41" fmla="*/ 88 h 88"/>
              <a:gd name="T42" fmla="*/ 32 w 96"/>
              <a:gd name="T43" fmla="*/ 84 h 88"/>
              <a:gd name="T44" fmla="*/ 33 w 96"/>
              <a:gd name="T45" fmla="*/ 84 h 88"/>
              <a:gd name="T46" fmla="*/ 44 w 96"/>
              <a:gd name="T47" fmla="*/ 73 h 88"/>
              <a:gd name="T48" fmla="*/ 44 w 96"/>
              <a:gd name="T49" fmla="*/ 60 h 88"/>
              <a:gd name="T50" fmla="*/ 0 w 96"/>
              <a:gd name="T51" fmla="*/ 60 h 88"/>
              <a:gd name="T52" fmla="*/ 0 w 96"/>
              <a:gd name="T53" fmla="*/ 28 h 88"/>
              <a:gd name="T54" fmla="*/ 44 w 96"/>
              <a:gd name="T55" fmla="*/ 28 h 88"/>
              <a:gd name="T56" fmla="*/ 44 w 96"/>
              <a:gd name="T57" fmla="*/ 15 h 88"/>
              <a:gd name="T58" fmla="*/ 33 w 96"/>
              <a:gd name="T59" fmla="*/ 4 h 88"/>
              <a:gd name="T60" fmla="*/ 32 w 96"/>
              <a:gd name="T61" fmla="*/ 4 h 88"/>
              <a:gd name="T62" fmla="*/ 32 w 96"/>
              <a:gd name="T63" fmla="*/ 0 h 88"/>
              <a:gd name="T64" fmla="*/ 33 w 96"/>
              <a:gd name="T65" fmla="*/ 0 h 88"/>
              <a:gd name="T66" fmla="*/ 48 w 96"/>
              <a:gd name="T67" fmla="*/ 15 h 88"/>
              <a:gd name="T68" fmla="*/ 63 w 96"/>
              <a:gd name="T69" fmla="*/ 0 h 88"/>
              <a:gd name="T70" fmla="*/ 64 w 96"/>
              <a:gd name="T71" fmla="*/ 0 h 88"/>
              <a:gd name="T72" fmla="*/ 64 w 96"/>
              <a:gd name="T73" fmla="*/ 4 h 88"/>
              <a:gd name="T74" fmla="*/ 63 w 96"/>
              <a:gd name="T75" fmla="*/ 4 h 88"/>
              <a:gd name="T76" fmla="*/ 52 w 96"/>
              <a:gd name="T77" fmla="*/ 15 h 88"/>
              <a:gd name="T78" fmla="*/ 52 w 96"/>
              <a:gd name="T79" fmla="*/ 28 h 88"/>
              <a:gd name="T80" fmla="*/ 96 w 96"/>
              <a:gd name="T81" fmla="*/ 2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96" h="88">
                <a:moveTo>
                  <a:pt x="4" y="32"/>
                </a:moveTo>
                <a:cubicBezTo>
                  <a:pt x="4" y="56"/>
                  <a:pt x="4" y="56"/>
                  <a:pt x="4" y="56"/>
                </a:cubicBezTo>
                <a:cubicBezTo>
                  <a:pt x="44" y="56"/>
                  <a:pt x="44" y="56"/>
                  <a:pt x="44" y="56"/>
                </a:cubicBezTo>
                <a:cubicBezTo>
                  <a:pt x="44" y="32"/>
                  <a:pt x="44" y="32"/>
                  <a:pt x="44" y="32"/>
                </a:cubicBezTo>
                <a:lnTo>
                  <a:pt x="4" y="32"/>
                </a:lnTo>
                <a:close/>
                <a:moveTo>
                  <a:pt x="92" y="56"/>
                </a:moveTo>
                <a:cubicBezTo>
                  <a:pt x="92" y="32"/>
                  <a:pt x="92" y="32"/>
                  <a:pt x="92" y="32"/>
                </a:cubicBezTo>
                <a:cubicBezTo>
                  <a:pt x="52" y="32"/>
                  <a:pt x="52" y="32"/>
                  <a:pt x="52" y="32"/>
                </a:cubicBezTo>
                <a:cubicBezTo>
                  <a:pt x="52" y="56"/>
                  <a:pt x="52" y="56"/>
                  <a:pt x="52" y="56"/>
                </a:cubicBezTo>
                <a:lnTo>
                  <a:pt x="92" y="56"/>
                </a:lnTo>
                <a:close/>
                <a:moveTo>
                  <a:pt x="96" y="28"/>
                </a:moveTo>
                <a:cubicBezTo>
                  <a:pt x="96" y="60"/>
                  <a:pt x="96" y="60"/>
                  <a:pt x="96" y="60"/>
                </a:cubicBezTo>
                <a:cubicBezTo>
                  <a:pt x="52" y="60"/>
                  <a:pt x="52" y="60"/>
                  <a:pt x="52" y="60"/>
                </a:cubicBezTo>
                <a:cubicBezTo>
                  <a:pt x="52" y="73"/>
                  <a:pt x="52" y="73"/>
                  <a:pt x="52" y="73"/>
                </a:cubicBezTo>
                <a:cubicBezTo>
                  <a:pt x="52" y="79"/>
                  <a:pt x="57" y="84"/>
                  <a:pt x="63" y="84"/>
                </a:cubicBezTo>
                <a:cubicBezTo>
                  <a:pt x="64" y="84"/>
                  <a:pt x="64" y="84"/>
                  <a:pt x="64" y="84"/>
                </a:cubicBezTo>
                <a:cubicBezTo>
                  <a:pt x="64" y="88"/>
                  <a:pt x="64" y="88"/>
                  <a:pt x="64" y="88"/>
                </a:cubicBezTo>
                <a:cubicBezTo>
                  <a:pt x="63" y="88"/>
                  <a:pt x="63" y="88"/>
                  <a:pt x="63" y="88"/>
                </a:cubicBezTo>
                <a:cubicBezTo>
                  <a:pt x="55" y="88"/>
                  <a:pt x="48" y="81"/>
                  <a:pt x="48" y="73"/>
                </a:cubicBezTo>
                <a:cubicBezTo>
                  <a:pt x="48" y="81"/>
                  <a:pt x="41" y="88"/>
                  <a:pt x="33" y="88"/>
                </a:cubicBezTo>
                <a:cubicBezTo>
                  <a:pt x="32" y="88"/>
                  <a:pt x="32" y="88"/>
                  <a:pt x="32" y="88"/>
                </a:cubicBezTo>
                <a:cubicBezTo>
                  <a:pt x="32" y="84"/>
                  <a:pt x="32" y="84"/>
                  <a:pt x="32" y="84"/>
                </a:cubicBezTo>
                <a:cubicBezTo>
                  <a:pt x="33" y="84"/>
                  <a:pt x="33" y="84"/>
                  <a:pt x="33" y="84"/>
                </a:cubicBezTo>
                <a:cubicBezTo>
                  <a:pt x="39" y="84"/>
                  <a:pt x="44" y="79"/>
                  <a:pt x="44" y="73"/>
                </a:cubicBezTo>
                <a:cubicBezTo>
                  <a:pt x="44" y="60"/>
                  <a:pt x="44" y="60"/>
                  <a:pt x="44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28"/>
                  <a:pt x="0" y="28"/>
                  <a:pt x="0" y="28"/>
                </a:cubicBezTo>
                <a:cubicBezTo>
                  <a:pt x="44" y="28"/>
                  <a:pt x="44" y="28"/>
                  <a:pt x="44" y="28"/>
                </a:cubicBezTo>
                <a:cubicBezTo>
                  <a:pt x="44" y="15"/>
                  <a:pt x="44" y="15"/>
                  <a:pt x="44" y="15"/>
                </a:cubicBezTo>
                <a:cubicBezTo>
                  <a:pt x="44" y="9"/>
                  <a:pt x="39" y="4"/>
                  <a:pt x="33" y="4"/>
                </a:cubicBezTo>
                <a:cubicBezTo>
                  <a:pt x="32" y="4"/>
                  <a:pt x="32" y="4"/>
                  <a:pt x="32" y="4"/>
                </a:cubicBezTo>
                <a:cubicBezTo>
                  <a:pt x="32" y="0"/>
                  <a:pt x="32" y="0"/>
                  <a:pt x="32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41" y="0"/>
                  <a:pt x="48" y="7"/>
                  <a:pt x="48" y="15"/>
                </a:cubicBezTo>
                <a:cubicBezTo>
                  <a:pt x="48" y="7"/>
                  <a:pt x="55" y="0"/>
                  <a:pt x="63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4" y="4"/>
                  <a:pt x="64" y="4"/>
                  <a:pt x="64" y="4"/>
                </a:cubicBezTo>
                <a:cubicBezTo>
                  <a:pt x="63" y="4"/>
                  <a:pt x="63" y="4"/>
                  <a:pt x="63" y="4"/>
                </a:cubicBezTo>
                <a:cubicBezTo>
                  <a:pt x="57" y="4"/>
                  <a:pt x="52" y="9"/>
                  <a:pt x="52" y="15"/>
                </a:cubicBezTo>
                <a:cubicBezTo>
                  <a:pt x="52" y="28"/>
                  <a:pt x="52" y="28"/>
                  <a:pt x="52" y="28"/>
                </a:cubicBezTo>
                <a:lnTo>
                  <a:pt x="96" y="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2" name="Freeform 1061"/>
          <p:cNvSpPr>
            <a:spLocks/>
          </p:cNvSpPr>
          <p:nvPr/>
        </p:nvSpPr>
        <p:spPr bwMode="auto">
          <a:xfrm>
            <a:off x="5832029" y="3425872"/>
            <a:ext cx="62339" cy="141937"/>
          </a:xfrm>
          <a:custGeom>
            <a:avLst/>
            <a:gdLst>
              <a:gd name="T0" fmla="*/ 31 w 32"/>
              <a:gd name="T1" fmla="*/ 84 h 88"/>
              <a:gd name="T2" fmla="*/ 32 w 32"/>
              <a:gd name="T3" fmla="*/ 84 h 88"/>
              <a:gd name="T4" fmla="*/ 32 w 32"/>
              <a:gd name="T5" fmla="*/ 88 h 88"/>
              <a:gd name="T6" fmla="*/ 31 w 32"/>
              <a:gd name="T7" fmla="*/ 88 h 88"/>
              <a:gd name="T8" fmla="*/ 16 w 32"/>
              <a:gd name="T9" fmla="*/ 73 h 88"/>
              <a:gd name="T10" fmla="*/ 1 w 32"/>
              <a:gd name="T11" fmla="*/ 88 h 88"/>
              <a:gd name="T12" fmla="*/ 0 w 32"/>
              <a:gd name="T13" fmla="*/ 88 h 88"/>
              <a:gd name="T14" fmla="*/ 0 w 32"/>
              <a:gd name="T15" fmla="*/ 84 h 88"/>
              <a:gd name="T16" fmla="*/ 1 w 32"/>
              <a:gd name="T17" fmla="*/ 84 h 88"/>
              <a:gd name="T18" fmla="*/ 12 w 32"/>
              <a:gd name="T19" fmla="*/ 73 h 88"/>
              <a:gd name="T20" fmla="*/ 12 w 32"/>
              <a:gd name="T21" fmla="*/ 52 h 88"/>
              <a:gd name="T22" fmla="*/ 4 w 32"/>
              <a:gd name="T23" fmla="*/ 52 h 88"/>
              <a:gd name="T24" fmla="*/ 4 w 32"/>
              <a:gd name="T25" fmla="*/ 48 h 88"/>
              <a:gd name="T26" fmla="*/ 12 w 32"/>
              <a:gd name="T27" fmla="*/ 48 h 88"/>
              <a:gd name="T28" fmla="*/ 12 w 32"/>
              <a:gd name="T29" fmla="*/ 15 h 88"/>
              <a:gd name="T30" fmla="*/ 1 w 32"/>
              <a:gd name="T31" fmla="*/ 4 h 88"/>
              <a:gd name="T32" fmla="*/ 0 w 32"/>
              <a:gd name="T33" fmla="*/ 4 h 88"/>
              <a:gd name="T34" fmla="*/ 0 w 32"/>
              <a:gd name="T35" fmla="*/ 0 h 88"/>
              <a:gd name="T36" fmla="*/ 1 w 32"/>
              <a:gd name="T37" fmla="*/ 0 h 88"/>
              <a:gd name="T38" fmla="*/ 16 w 32"/>
              <a:gd name="T39" fmla="*/ 15 h 88"/>
              <a:gd name="T40" fmla="*/ 31 w 32"/>
              <a:gd name="T41" fmla="*/ 0 h 88"/>
              <a:gd name="T42" fmla="*/ 32 w 32"/>
              <a:gd name="T43" fmla="*/ 0 h 88"/>
              <a:gd name="T44" fmla="*/ 32 w 32"/>
              <a:gd name="T45" fmla="*/ 4 h 88"/>
              <a:gd name="T46" fmla="*/ 31 w 32"/>
              <a:gd name="T47" fmla="*/ 4 h 88"/>
              <a:gd name="T48" fmla="*/ 20 w 32"/>
              <a:gd name="T49" fmla="*/ 15 h 88"/>
              <a:gd name="T50" fmla="*/ 20 w 32"/>
              <a:gd name="T51" fmla="*/ 48 h 88"/>
              <a:gd name="T52" fmla="*/ 28 w 32"/>
              <a:gd name="T53" fmla="*/ 48 h 88"/>
              <a:gd name="T54" fmla="*/ 28 w 32"/>
              <a:gd name="T55" fmla="*/ 52 h 88"/>
              <a:gd name="T56" fmla="*/ 20 w 32"/>
              <a:gd name="T57" fmla="*/ 52 h 88"/>
              <a:gd name="T58" fmla="*/ 20 w 32"/>
              <a:gd name="T59" fmla="*/ 73 h 88"/>
              <a:gd name="T60" fmla="*/ 31 w 32"/>
              <a:gd name="T61" fmla="*/ 84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2" h="88">
                <a:moveTo>
                  <a:pt x="31" y="84"/>
                </a:moveTo>
                <a:cubicBezTo>
                  <a:pt x="32" y="84"/>
                  <a:pt x="32" y="84"/>
                  <a:pt x="32" y="84"/>
                </a:cubicBezTo>
                <a:cubicBezTo>
                  <a:pt x="32" y="88"/>
                  <a:pt x="32" y="88"/>
                  <a:pt x="32" y="88"/>
                </a:cubicBezTo>
                <a:cubicBezTo>
                  <a:pt x="31" y="88"/>
                  <a:pt x="31" y="88"/>
                  <a:pt x="31" y="88"/>
                </a:cubicBezTo>
                <a:cubicBezTo>
                  <a:pt x="23" y="88"/>
                  <a:pt x="16" y="81"/>
                  <a:pt x="16" y="73"/>
                </a:cubicBezTo>
                <a:cubicBezTo>
                  <a:pt x="16" y="81"/>
                  <a:pt x="9" y="88"/>
                  <a:pt x="1" y="88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84"/>
                  <a:pt x="0" y="84"/>
                  <a:pt x="0" y="84"/>
                </a:cubicBezTo>
                <a:cubicBezTo>
                  <a:pt x="1" y="84"/>
                  <a:pt x="1" y="84"/>
                  <a:pt x="1" y="84"/>
                </a:cubicBezTo>
                <a:cubicBezTo>
                  <a:pt x="7" y="84"/>
                  <a:pt x="12" y="79"/>
                  <a:pt x="12" y="73"/>
                </a:cubicBezTo>
                <a:cubicBezTo>
                  <a:pt x="12" y="52"/>
                  <a:pt x="12" y="52"/>
                  <a:pt x="12" y="52"/>
                </a:cubicBezTo>
                <a:cubicBezTo>
                  <a:pt x="4" y="52"/>
                  <a:pt x="4" y="52"/>
                  <a:pt x="4" y="52"/>
                </a:cubicBezTo>
                <a:cubicBezTo>
                  <a:pt x="4" y="48"/>
                  <a:pt x="4" y="48"/>
                  <a:pt x="4" y="48"/>
                </a:cubicBezTo>
                <a:cubicBezTo>
                  <a:pt x="12" y="48"/>
                  <a:pt x="12" y="48"/>
                  <a:pt x="12" y="48"/>
                </a:cubicBezTo>
                <a:cubicBezTo>
                  <a:pt x="12" y="15"/>
                  <a:pt x="12" y="15"/>
                  <a:pt x="12" y="15"/>
                </a:cubicBezTo>
                <a:cubicBezTo>
                  <a:pt x="12" y="9"/>
                  <a:pt x="7" y="4"/>
                  <a:pt x="1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0"/>
                  <a:pt x="0" y="0"/>
                  <a:pt x="0" y="0"/>
                </a:cubicBezTo>
                <a:cubicBezTo>
                  <a:pt x="1" y="0"/>
                  <a:pt x="1" y="0"/>
                  <a:pt x="1" y="0"/>
                </a:cubicBezTo>
                <a:cubicBezTo>
                  <a:pt x="9" y="0"/>
                  <a:pt x="16" y="7"/>
                  <a:pt x="16" y="15"/>
                </a:cubicBezTo>
                <a:cubicBezTo>
                  <a:pt x="16" y="7"/>
                  <a:pt x="23" y="0"/>
                  <a:pt x="31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4"/>
                  <a:pt x="32" y="4"/>
                  <a:pt x="32" y="4"/>
                </a:cubicBezTo>
                <a:cubicBezTo>
                  <a:pt x="31" y="4"/>
                  <a:pt x="31" y="4"/>
                  <a:pt x="31" y="4"/>
                </a:cubicBezTo>
                <a:cubicBezTo>
                  <a:pt x="25" y="4"/>
                  <a:pt x="20" y="9"/>
                  <a:pt x="20" y="15"/>
                </a:cubicBezTo>
                <a:cubicBezTo>
                  <a:pt x="20" y="48"/>
                  <a:pt x="20" y="48"/>
                  <a:pt x="20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52"/>
                  <a:pt x="28" y="52"/>
                  <a:pt x="28" y="52"/>
                </a:cubicBezTo>
                <a:cubicBezTo>
                  <a:pt x="20" y="52"/>
                  <a:pt x="20" y="52"/>
                  <a:pt x="20" y="52"/>
                </a:cubicBezTo>
                <a:cubicBezTo>
                  <a:pt x="20" y="73"/>
                  <a:pt x="20" y="73"/>
                  <a:pt x="20" y="73"/>
                </a:cubicBezTo>
                <a:cubicBezTo>
                  <a:pt x="20" y="79"/>
                  <a:pt x="25" y="84"/>
                  <a:pt x="31" y="8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3" name="Freeform 1062"/>
          <p:cNvSpPr>
            <a:spLocks noEditPoints="1"/>
          </p:cNvSpPr>
          <p:nvPr/>
        </p:nvSpPr>
        <p:spPr bwMode="auto">
          <a:xfrm>
            <a:off x="5570094" y="3416840"/>
            <a:ext cx="140264" cy="160002"/>
          </a:xfrm>
          <a:custGeom>
            <a:avLst/>
            <a:gdLst>
              <a:gd name="T0" fmla="*/ 35 w 72"/>
              <a:gd name="T1" fmla="*/ 47 h 100"/>
              <a:gd name="T2" fmla="*/ 21 w 72"/>
              <a:gd name="T3" fmla="*/ 47 h 100"/>
              <a:gd name="T4" fmla="*/ 0 w 72"/>
              <a:gd name="T5" fmla="*/ 72 h 100"/>
              <a:gd name="T6" fmla="*/ 0 w 72"/>
              <a:gd name="T7" fmla="*/ 0 h 100"/>
              <a:gd name="T8" fmla="*/ 49 w 72"/>
              <a:gd name="T9" fmla="*/ 44 h 100"/>
              <a:gd name="T10" fmla="*/ 48 w 72"/>
              <a:gd name="T11" fmla="*/ 44 h 100"/>
              <a:gd name="T12" fmla="*/ 35 w 72"/>
              <a:gd name="T13" fmla="*/ 47 h 100"/>
              <a:gd name="T14" fmla="*/ 32 w 72"/>
              <a:gd name="T15" fmla="*/ 76 h 100"/>
              <a:gd name="T16" fmla="*/ 34 w 72"/>
              <a:gd name="T17" fmla="*/ 84 h 100"/>
              <a:gd name="T18" fmla="*/ 56 w 72"/>
              <a:gd name="T19" fmla="*/ 62 h 100"/>
              <a:gd name="T20" fmla="*/ 48 w 72"/>
              <a:gd name="T21" fmla="*/ 60 h 100"/>
              <a:gd name="T22" fmla="*/ 32 w 72"/>
              <a:gd name="T23" fmla="*/ 76 h 100"/>
              <a:gd name="T24" fmla="*/ 64 w 72"/>
              <a:gd name="T25" fmla="*/ 76 h 100"/>
              <a:gd name="T26" fmla="*/ 62 w 72"/>
              <a:gd name="T27" fmla="*/ 68 h 100"/>
              <a:gd name="T28" fmla="*/ 40 w 72"/>
              <a:gd name="T29" fmla="*/ 90 h 100"/>
              <a:gd name="T30" fmla="*/ 48 w 72"/>
              <a:gd name="T31" fmla="*/ 92 h 100"/>
              <a:gd name="T32" fmla="*/ 64 w 72"/>
              <a:gd name="T33" fmla="*/ 76 h 100"/>
              <a:gd name="T34" fmla="*/ 48 w 72"/>
              <a:gd name="T35" fmla="*/ 100 h 100"/>
              <a:gd name="T36" fmla="*/ 24 w 72"/>
              <a:gd name="T37" fmla="*/ 76 h 100"/>
              <a:gd name="T38" fmla="*/ 48 w 72"/>
              <a:gd name="T39" fmla="*/ 52 h 100"/>
              <a:gd name="T40" fmla="*/ 72 w 72"/>
              <a:gd name="T41" fmla="*/ 76 h 100"/>
              <a:gd name="T42" fmla="*/ 48 w 72"/>
              <a:gd name="T43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2" h="100">
                <a:moveTo>
                  <a:pt x="35" y="47"/>
                </a:moveTo>
                <a:cubicBezTo>
                  <a:pt x="21" y="47"/>
                  <a:pt x="21" y="47"/>
                  <a:pt x="21" y="47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0"/>
                  <a:pt x="0" y="0"/>
                  <a:pt x="0" y="0"/>
                </a:cubicBezTo>
                <a:cubicBezTo>
                  <a:pt x="49" y="44"/>
                  <a:pt x="49" y="44"/>
                  <a:pt x="49" y="44"/>
                </a:cubicBezTo>
                <a:cubicBezTo>
                  <a:pt x="48" y="44"/>
                  <a:pt x="48" y="44"/>
                  <a:pt x="48" y="44"/>
                </a:cubicBezTo>
                <a:cubicBezTo>
                  <a:pt x="43" y="44"/>
                  <a:pt x="39" y="45"/>
                  <a:pt x="35" y="47"/>
                </a:cubicBezTo>
                <a:close/>
                <a:moveTo>
                  <a:pt x="32" y="76"/>
                </a:moveTo>
                <a:cubicBezTo>
                  <a:pt x="32" y="79"/>
                  <a:pt x="33" y="82"/>
                  <a:pt x="34" y="84"/>
                </a:cubicBezTo>
                <a:cubicBezTo>
                  <a:pt x="56" y="62"/>
                  <a:pt x="56" y="62"/>
                  <a:pt x="56" y="62"/>
                </a:cubicBezTo>
                <a:cubicBezTo>
                  <a:pt x="54" y="61"/>
                  <a:pt x="51" y="60"/>
                  <a:pt x="48" y="60"/>
                </a:cubicBezTo>
                <a:cubicBezTo>
                  <a:pt x="39" y="60"/>
                  <a:pt x="32" y="67"/>
                  <a:pt x="32" y="76"/>
                </a:cubicBezTo>
                <a:close/>
                <a:moveTo>
                  <a:pt x="64" y="76"/>
                </a:moveTo>
                <a:cubicBezTo>
                  <a:pt x="64" y="73"/>
                  <a:pt x="63" y="70"/>
                  <a:pt x="62" y="68"/>
                </a:cubicBezTo>
                <a:cubicBezTo>
                  <a:pt x="40" y="90"/>
                  <a:pt x="40" y="90"/>
                  <a:pt x="40" y="90"/>
                </a:cubicBezTo>
                <a:cubicBezTo>
                  <a:pt x="42" y="91"/>
                  <a:pt x="45" y="92"/>
                  <a:pt x="48" y="92"/>
                </a:cubicBezTo>
                <a:cubicBezTo>
                  <a:pt x="57" y="92"/>
                  <a:pt x="64" y="85"/>
                  <a:pt x="64" y="76"/>
                </a:cubicBezTo>
                <a:close/>
                <a:moveTo>
                  <a:pt x="48" y="100"/>
                </a:moveTo>
                <a:cubicBezTo>
                  <a:pt x="35" y="100"/>
                  <a:pt x="24" y="89"/>
                  <a:pt x="24" y="76"/>
                </a:cubicBezTo>
                <a:cubicBezTo>
                  <a:pt x="24" y="63"/>
                  <a:pt x="35" y="52"/>
                  <a:pt x="48" y="52"/>
                </a:cubicBezTo>
                <a:cubicBezTo>
                  <a:pt x="61" y="52"/>
                  <a:pt x="72" y="63"/>
                  <a:pt x="72" y="76"/>
                </a:cubicBezTo>
                <a:cubicBezTo>
                  <a:pt x="72" y="89"/>
                  <a:pt x="61" y="100"/>
                  <a:pt x="48" y="10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4" name="Freeform 1063"/>
          <p:cNvSpPr>
            <a:spLocks noEditPoints="1"/>
          </p:cNvSpPr>
          <p:nvPr/>
        </p:nvSpPr>
        <p:spPr bwMode="auto">
          <a:xfrm>
            <a:off x="5286918" y="3416840"/>
            <a:ext cx="140264" cy="160002"/>
          </a:xfrm>
          <a:custGeom>
            <a:avLst/>
            <a:gdLst>
              <a:gd name="T0" fmla="*/ 35 w 72"/>
              <a:gd name="T1" fmla="*/ 47 h 100"/>
              <a:gd name="T2" fmla="*/ 21 w 72"/>
              <a:gd name="T3" fmla="*/ 47 h 100"/>
              <a:gd name="T4" fmla="*/ 0 w 72"/>
              <a:gd name="T5" fmla="*/ 72 h 100"/>
              <a:gd name="T6" fmla="*/ 0 w 72"/>
              <a:gd name="T7" fmla="*/ 0 h 100"/>
              <a:gd name="T8" fmla="*/ 49 w 72"/>
              <a:gd name="T9" fmla="*/ 44 h 100"/>
              <a:gd name="T10" fmla="*/ 48 w 72"/>
              <a:gd name="T11" fmla="*/ 44 h 100"/>
              <a:gd name="T12" fmla="*/ 35 w 72"/>
              <a:gd name="T13" fmla="*/ 47 h 100"/>
              <a:gd name="T14" fmla="*/ 60 w 72"/>
              <a:gd name="T15" fmla="*/ 72 h 100"/>
              <a:gd name="T16" fmla="*/ 36 w 72"/>
              <a:gd name="T17" fmla="*/ 72 h 100"/>
              <a:gd name="T18" fmla="*/ 36 w 72"/>
              <a:gd name="T19" fmla="*/ 80 h 100"/>
              <a:gd name="T20" fmla="*/ 60 w 72"/>
              <a:gd name="T21" fmla="*/ 80 h 100"/>
              <a:gd name="T22" fmla="*/ 60 w 72"/>
              <a:gd name="T23" fmla="*/ 72 h 100"/>
              <a:gd name="T24" fmla="*/ 48 w 72"/>
              <a:gd name="T25" fmla="*/ 100 h 100"/>
              <a:gd name="T26" fmla="*/ 24 w 72"/>
              <a:gd name="T27" fmla="*/ 76 h 100"/>
              <a:gd name="T28" fmla="*/ 48 w 72"/>
              <a:gd name="T29" fmla="*/ 52 h 100"/>
              <a:gd name="T30" fmla="*/ 72 w 72"/>
              <a:gd name="T31" fmla="*/ 76 h 100"/>
              <a:gd name="T32" fmla="*/ 48 w 72"/>
              <a:gd name="T33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72" h="100">
                <a:moveTo>
                  <a:pt x="35" y="47"/>
                </a:moveTo>
                <a:cubicBezTo>
                  <a:pt x="21" y="47"/>
                  <a:pt x="21" y="47"/>
                  <a:pt x="21" y="47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0"/>
                  <a:pt x="0" y="0"/>
                  <a:pt x="0" y="0"/>
                </a:cubicBezTo>
                <a:cubicBezTo>
                  <a:pt x="49" y="44"/>
                  <a:pt x="49" y="44"/>
                  <a:pt x="49" y="44"/>
                </a:cubicBezTo>
                <a:cubicBezTo>
                  <a:pt x="48" y="44"/>
                  <a:pt x="48" y="44"/>
                  <a:pt x="48" y="44"/>
                </a:cubicBezTo>
                <a:cubicBezTo>
                  <a:pt x="43" y="44"/>
                  <a:pt x="39" y="45"/>
                  <a:pt x="35" y="47"/>
                </a:cubicBezTo>
                <a:close/>
                <a:moveTo>
                  <a:pt x="60" y="72"/>
                </a:moveTo>
                <a:cubicBezTo>
                  <a:pt x="36" y="72"/>
                  <a:pt x="36" y="72"/>
                  <a:pt x="36" y="72"/>
                </a:cubicBezTo>
                <a:cubicBezTo>
                  <a:pt x="36" y="80"/>
                  <a:pt x="36" y="80"/>
                  <a:pt x="36" y="80"/>
                </a:cubicBezTo>
                <a:cubicBezTo>
                  <a:pt x="60" y="80"/>
                  <a:pt x="60" y="80"/>
                  <a:pt x="60" y="80"/>
                </a:cubicBezTo>
                <a:lnTo>
                  <a:pt x="60" y="72"/>
                </a:lnTo>
                <a:close/>
                <a:moveTo>
                  <a:pt x="48" y="100"/>
                </a:moveTo>
                <a:cubicBezTo>
                  <a:pt x="35" y="100"/>
                  <a:pt x="24" y="89"/>
                  <a:pt x="24" y="76"/>
                </a:cubicBezTo>
                <a:cubicBezTo>
                  <a:pt x="24" y="63"/>
                  <a:pt x="35" y="52"/>
                  <a:pt x="48" y="52"/>
                </a:cubicBezTo>
                <a:cubicBezTo>
                  <a:pt x="61" y="52"/>
                  <a:pt x="72" y="63"/>
                  <a:pt x="72" y="76"/>
                </a:cubicBezTo>
                <a:cubicBezTo>
                  <a:pt x="72" y="89"/>
                  <a:pt x="61" y="100"/>
                  <a:pt x="48" y="10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5" name="Freeform 1064"/>
          <p:cNvSpPr>
            <a:spLocks noEditPoints="1"/>
          </p:cNvSpPr>
          <p:nvPr/>
        </p:nvSpPr>
        <p:spPr bwMode="auto">
          <a:xfrm>
            <a:off x="4979431" y="3416840"/>
            <a:ext cx="140264" cy="160002"/>
          </a:xfrm>
          <a:custGeom>
            <a:avLst/>
            <a:gdLst>
              <a:gd name="T0" fmla="*/ 35 w 72"/>
              <a:gd name="T1" fmla="*/ 47 h 100"/>
              <a:gd name="T2" fmla="*/ 21 w 72"/>
              <a:gd name="T3" fmla="*/ 47 h 100"/>
              <a:gd name="T4" fmla="*/ 0 w 72"/>
              <a:gd name="T5" fmla="*/ 72 h 100"/>
              <a:gd name="T6" fmla="*/ 0 w 72"/>
              <a:gd name="T7" fmla="*/ 0 h 100"/>
              <a:gd name="T8" fmla="*/ 49 w 72"/>
              <a:gd name="T9" fmla="*/ 44 h 100"/>
              <a:gd name="T10" fmla="*/ 48 w 72"/>
              <a:gd name="T11" fmla="*/ 44 h 100"/>
              <a:gd name="T12" fmla="*/ 35 w 72"/>
              <a:gd name="T13" fmla="*/ 47 h 100"/>
              <a:gd name="T14" fmla="*/ 60 w 72"/>
              <a:gd name="T15" fmla="*/ 72 h 100"/>
              <a:gd name="T16" fmla="*/ 52 w 72"/>
              <a:gd name="T17" fmla="*/ 72 h 100"/>
              <a:gd name="T18" fmla="*/ 52 w 72"/>
              <a:gd name="T19" fmla="*/ 64 h 100"/>
              <a:gd name="T20" fmla="*/ 44 w 72"/>
              <a:gd name="T21" fmla="*/ 64 h 100"/>
              <a:gd name="T22" fmla="*/ 44 w 72"/>
              <a:gd name="T23" fmla="*/ 72 h 100"/>
              <a:gd name="T24" fmla="*/ 36 w 72"/>
              <a:gd name="T25" fmla="*/ 72 h 100"/>
              <a:gd name="T26" fmla="*/ 36 w 72"/>
              <a:gd name="T27" fmla="*/ 80 h 100"/>
              <a:gd name="T28" fmla="*/ 44 w 72"/>
              <a:gd name="T29" fmla="*/ 80 h 100"/>
              <a:gd name="T30" fmla="*/ 44 w 72"/>
              <a:gd name="T31" fmla="*/ 88 h 100"/>
              <a:gd name="T32" fmla="*/ 52 w 72"/>
              <a:gd name="T33" fmla="*/ 88 h 100"/>
              <a:gd name="T34" fmla="*/ 52 w 72"/>
              <a:gd name="T35" fmla="*/ 80 h 100"/>
              <a:gd name="T36" fmla="*/ 60 w 72"/>
              <a:gd name="T37" fmla="*/ 80 h 100"/>
              <a:gd name="T38" fmla="*/ 60 w 72"/>
              <a:gd name="T39" fmla="*/ 72 h 100"/>
              <a:gd name="T40" fmla="*/ 48 w 72"/>
              <a:gd name="T41" fmla="*/ 100 h 100"/>
              <a:gd name="T42" fmla="*/ 24 w 72"/>
              <a:gd name="T43" fmla="*/ 76 h 100"/>
              <a:gd name="T44" fmla="*/ 48 w 72"/>
              <a:gd name="T45" fmla="*/ 52 h 100"/>
              <a:gd name="T46" fmla="*/ 72 w 72"/>
              <a:gd name="T47" fmla="*/ 76 h 100"/>
              <a:gd name="T48" fmla="*/ 48 w 72"/>
              <a:gd name="T49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72" h="100">
                <a:moveTo>
                  <a:pt x="35" y="47"/>
                </a:moveTo>
                <a:cubicBezTo>
                  <a:pt x="21" y="47"/>
                  <a:pt x="21" y="47"/>
                  <a:pt x="21" y="47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0"/>
                  <a:pt x="0" y="0"/>
                  <a:pt x="0" y="0"/>
                </a:cubicBezTo>
                <a:cubicBezTo>
                  <a:pt x="49" y="44"/>
                  <a:pt x="49" y="44"/>
                  <a:pt x="49" y="44"/>
                </a:cubicBezTo>
                <a:cubicBezTo>
                  <a:pt x="48" y="44"/>
                  <a:pt x="48" y="44"/>
                  <a:pt x="48" y="44"/>
                </a:cubicBezTo>
                <a:cubicBezTo>
                  <a:pt x="43" y="44"/>
                  <a:pt x="39" y="45"/>
                  <a:pt x="35" y="47"/>
                </a:cubicBezTo>
                <a:close/>
                <a:moveTo>
                  <a:pt x="60" y="72"/>
                </a:moveTo>
                <a:cubicBezTo>
                  <a:pt x="52" y="72"/>
                  <a:pt x="52" y="72"/>
                  <a:pt x="52" y="72"/>
                </a:cubicBezTo>
                <a:cubicBezTo>
                  <a:pt x="52" y="64"/>
                  <a:pt x="52" y="64"/>
                  <a:pt x="52" y="64"/>
                </a:cubicBezTo>
                <a:cubicBezTo>
                  <a:pt x="44" y="64"/>
                  <a:pt x="44" y="64"/>
                  <a:pt x="44" y="64"/>
                </a:cubicBezTo>
                <a:cubicBezTo>
                  <a:pt x="44" y="72"/>
                  <a:pt x="44" y="72"/>
                  <a:pt x="44" y="72"/>
                </a:cubicBezTo>
                <a:cubicBezTo>
                  <a:pt x="36" y="72"/>
                  <a:pt x="36" y="72"/>
                  <a:pt x="36" y="72"/>
                </a:cubicBezTo>
                <a:cubicBezTo>
                  <a:pt x="36" y="80"/>
                  <a:pt x="36" y="80"/>
                  <a:pt x="36" y="80"/>
                </a:cubicBezTo>
                <a:cubicBezTo>
                  <a:pt x="44" y="80"/>
                  <a:pt x="44" y="80"/>
                  <a:pt x="44" y="80"/>
                </a:cubicBezTo>
                <a:cubicBezTo>
                  <a:pt x="44" y="88"/>
                  <a:pt x="44" y="88"/>
                  <a:pt x="44" y="88"/>
                </a:cubicBezTo>
                <a:cubicBezTo>
                  <a:pt x="52" y="88"/>
                  <a:pt x="52" y="88"/>
                  <a:pt x="52" y="88"/>
                </a:cubicBezTo>
                <a:cubicBezTo>
                  <a:pt x="52" y="80"/>
                  <a:pt x="52" y="80"/>
                  <a:pt x="52" y="80"/>
                </a:cubicBezTo>
                <a:cubicBezTo>
                  <a:pt x="60" y="80"/>
                  <a:pt x="60" y="80"/>
                  <a:pt x="60" y="80"/>
                </a:cubicBezTo>
                <a:lnTo>
                  <a:pt x="60" y="72"/>
                </a:lnTo>
                <a:close/>
                <a:moveTo>
                  <a:pt x="48" y="100"/>
                </a:moveTo>
                <a:cubicBezTo>
                  <a:pt x="35" y="100"/>
                  <a:pt x="24" y="89"/>
                  <a:pt x="24" y="76"/>
                </a:cubicBezTo>
                <a:cubicBezTo>
                  <a:pt x="24" y="63"/>
                  <a:pt x="35" y="52"/>
                  <a:pt x="48" y="52"/>
                </a:cubicBezTo>
                <a:cubicBezTo>
                  <a:pt x="61" y="52"/>
                  <a:pt x="72" y="63"/>
                  <a:pt x="72" y="76"/>
                </a:cubicBezTo>
                <a:cubicBezTo>
                  <a:pt x="72" y="89"/>
                  <a:pt x="61" y="100"/>
                  <a:pt x="48" y="10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6" name="Freeform 1065"/>
          <p:cNvSpPr>
            <a:spLocks noEditPoints="1"/>
          </p:cNvSpPr>
          <p:nvPr/>
        </p:nvSpPr>
        <p:spPr bwMode="auto">
          <a:xfrm>
            <a:off x="4617167" y="3416840"/>
            <a:ext cx="140264" cy="160002"/>
          </a:xfrm>
          <a:custGeom>
            <a:avLst/>
            <a:gdLst>
              <a:gd name="T0" fmla="*/ 0 w 45"/>
              <a:gd name="T1" fmla="*/ 45 h 62"/>
              <a:gd name="T2" fmla="*/ 0 w 45"/>
              <a:gd name="T3" fmla="*/ 0 h 62"/>
              <a:gd name="T4" fmla="*/ 33 w 45"/>
              <a:gd name="T5" fmla="*/ 29 h 62"/>
              <a:gd name="T6" fmla="*/ 13 w 45"/>
              <a:gd name="T7" fmla="*/ 29 h 62"/>
              <a:gd name="T8" fmla="*/ 0 w 45"/>
              <a:gd name="T9" fmla="*/ 45 h 62"/>
              <a:gd name="T10" fmla="*/ 40 w 45"/>
              <a:gd name="T11" fmla="*/ 52 h 62"/>
              <a:gd name="T12" fmla="*/ 40 w 45"/>
              <a:gd name="T13" fmla="*/ 50 h 62"/>
              <a:gd name="T14" fmla="*/ 33 w 45"/>
              <a:gd name="T15" fmla="*/ 50 h 62"/>
              <a:gd name="T16" fmla="*/ 33 w 45"/>
              <a:gd name="T17" fmla="*/ 57 h 62"/>
              <a:gd name="T18" fmla="*/ 35 w 45"/>
              <a:gd name="T19" fmla="*/ 57 h 62"/>
              <a:gd name="T20" fmla="*/ 31 w 45"/>
              <a:gd name="T21" fmla="*/ 62 h 62"/>
              <a:gd name="T22" fmla="*/ 28 w 45"/>
              <a:gd name="T23" fmla="*/ 57 h 62"/>
              <a:gd name="T24" fmla="*/ 30 w 45"/>
              <a:gd name="T25" fmla="*/ 57 h 62"/>
              <a:gd name="T26" fmla="*/ 30 w 45"/>
              <a:gd name="T27" fmla="*/ 50 h 62"/>
              <a:gd name="T28" fmla="*/ 23 w 45"/>
              <a:gd name="T29" fmla="*/ 50 h 62"/>
              <a:gd name="T30" fmla="*/ 23 w 45"/>
              <a:gd name="T31" fmla="*/ 52 h 62"/>
              <a:gd name="T32" fmla="*/ 18 w 45"/>
              <a:gd name="T33" fmla="*/ 48 h 62"/>
              <a:gd name="T34" fmla="*/ 23 w 45"/>
              <a:gd name="T35" fmla="*/ 45 h 62"/>
              <a:gd name="T36" fmla="*/ 23 w 45"/>
              <a:gd name="T37" fmla="*/ 47 h 62"/>
              <a:gd name="T38" fmla="*/ 30 w 45"/>
              <a:gd name="T39" fmla="*/ 47 h 62"/>
              <a:gd name="T40" fmla="*/ 30 w 45"/>
              <a:gd name="T41" fmla="*/ 40 h 62"/>
              <a:gd name="T42" fmla="*/ 28 w 45"/>
              <a:gd name="T43" fmla="*/ 40 h 62"/>
              <a:gd name="T44" fmla="*/ 31 w 45"/>
              <a:gd name="T45" fmla="*/ 35 h 62"/>
              <a:gd name="T46" fmla="*/ 35 w 45"/>
              <a:gd name="T47" fmla="*/ 40 h 62"/>
              <a:gd name="T48" fmla="*/ 33 w 45"/>
              <a:gd name="T49" fmla="*/ 40 h 62"/>
              <a:gd name="T50" fmla="*/ 33 w 45"/>
              <a:gd name="T51" fmla="*/ 47 h 62"/>
              <a:gd name="T52" fmla="*/ 40 w 45"/>
              <a:gd name="T53" fmla="*/ 47 h 62"/>
              <a:gd name="T54" fmla="*/ 40 w 45"/>
              <a:gd name="T55" fmla="*/ 45 h 62"/>
              <a:gd name="T56" fmla="*/ 45 w 45"/>
              <a:gd name="T57" fmla="*/ 48 h 62"/>
              <a:gd name="T58" fmla="*/ 40 w 45"/>
              <a:gd name="T59" fmla="*/ 5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5" h="62">
                <a:moveTo>
                  <a:pt x="0" y="45"/>
                </a:moveTo>
                <a:lnTo>
                  <a:pt x="0" y="0"/>
                </a:lnTo>
                <a:lnTo>
                  <a:pt x="33" y="29"/>
                </a:lnTo>
                <a:lnTo>
                  <a:pt x="13" y="29"/>
                </a:lnTo>
                <a:lnTo>
                  <a:pt x="0" y="45"/>
                </a:lnTo>
                <a:close/>
                <a:moveTo>
                  <a:pt x="40" y="52"/>
                </a:moveTo>
                <a:lnTo>
                  <a:pt x="40" y="50"/>
                </a:lnTo>
                <a:lnTo>
                  <a:pt x="33" y="50"/>
                </a:lnTo>
                <a:lnTo>
                  <a:pt x="33" y="57"/>
                </a:lnTo>
                <a:lnTo>
                  <a:pt x="35" y="57"/>
                </a:lnTo>
                <a:lnTo>
                  <a:pt x="31" y="62"/>
                </a:lnTo>
                <a:lnTo>
                  <a:pt x="28" y="57"/>
                </a:lnTo>
                <a:lnTo>
                  <a:pt x="30" y="57"/>
                </a:lnTo>
                <a:lnTo>
                  <a:pt x="30" y="50"/>
                </a:lnTo>
                <a:lnTo>
                  <a:pt x="23" y="50"/>
                </a:lnTo>
                <a:lnTo>
                  <a:pt x="23" y="52"/>
                </a:lnTo>
                <a:lnTo>
                  <a:pt x="18" y="48"/>
                </a:lnTo>
                <a:lnTo>
                  <a:pt x="23" y="45"/>
                </a:lnTo>
                <a:lnTo>
                  <a:pt x="23" y="47"/>
                </a:lnTo>
                <a:lnTo>
                  <a:pt x="30" y="47"/>
                </a:lnTo>
                <a:lnTo>
                  <a:pt x="30" y="40"/>
                </a:lnTo>
                <a:lnTo>
                  <a:pt x="28" y="40"/>
                </a:lnTo>
                <a:lnTo>
                  <a:pt x="31" y="35"/>
                </a:lnTo>
                <a:lnTo>
                  <a:pt x="35" y="40"/>
                </a:lnTo>
                <a:lnTo>
                  <a:pt x="33" y="40"/>
                </a:lnTo>
                <a:lnTo>
                  <a:pt x="33" y="47"/>
                </a:lnTo>
                <a:lnTo>
                  <a:pt x="40" y="47"/>
                </a:lnTo>
                <a:lnTo>
                  <a:pt x="40" y="45"/>
                </a:lnTo>
                <a:lnTo>
                  <a:pt x="45" y="48"/>
                </a:lnTo>
                <a:lnTo>
                  <a:pt x="40" y="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7" name="Freeform 1066"/>
          <p:cNvSpPr>
            <a:spLocks/>
          </p:cNvSpPr>
          <p:nvPr/>
        </p:nvSpPr>
        <p:spPr bwMode="auto">
          <a:xfrm>
            <a:off x="4300274" y="3432323"/>
            <a:ext cx="115329" cy="129035"/>
          </a:xfrm>
          <a:custGeom>
            <a:avLst/>
            <a:gdLst>
              <a:gd name="T0" fmla="*/ 37 w 37"/>
              <a:gd name="T1" fmla="*/ 32 h 50"/>
              <a:gd name="T2" fmla="*/ 15 w 37"/>
              <a:gd name="T3" fmla="*/ 32 h 50"/>
              <a:gd name="T4" fmla="*/ 0 w 37"/>
              <a:gd name="T5" fmla="*/ 50 h 50"/>
              <a:gd name="T6" fmla="*/ 0 w 37"/>
              <a:gd name="T7" fmla="*/ 0 h 50"/>
              <a:gd name="T8" fmla="*/ 37 w 37"/>
              <a:gd name="T9" fmla="*/ 32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" h="50">
                <a:moveTo>
                  <a:pt x="37" y="32"/>
                </a:moveTo>
                <a:lnTo>
                  <a:pt x="15" y="32"/>
                </a:lnTo>
                <a:lnTo>
                  <a:pt x="0" y="50"/>
                </a:lnTo>
                <a:lnTo>
                  <a:pt x="0" y="0"/>
                </a:lnTo>
                <a:lnTo>
                  <a:pt x="37" y="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8" name="Freeform 1067"/>
          <p:cNvSpPr>
            <a:spLocks noEditPoints="1"/>
          </p:cNvSpPr>
          <p:nvPr/>
        </p:nvSpPr>
        <p:spPr bwMode="auto">
          <a:xfrm>
            <a:off x="3934533" y="3422001"/>
            <a:ext cx="187017" cy="149680"/>
          </a:xfrm>
          <a:custGeom>
            <a:avLst/>
            <a:gdLst>
              <a:gd name="T0" fmla="*/ 91 w 96"/>
              <a:gd name="T1" fmla="*/ 34 h 93"/>
              <a:gd name="T2" fmla="*/ 91 w 96"/>
              <a:gd name="T3" fmla="*/ 34 h 93"/>
              <a:gd name="T4" fmla="*/ 91 w 96"/>
              <a:gd name="T5" fmla="*/ 34 h 93"/>
              <a:gd name="T6" fmla="*/ 80 w 96"/>
              <a:gd name="T7" fmla="*/ 14 h 93"/>
              <a:gd name="T8" fmla="*/ 80 w 96"/>
              <a:gd name="T9" fmla="*/ 14 h 93"/>
              <a:gd name="T10" fmla="*/ 80 w 96"/>
              <a:gd name="T11" fmla="*/ 14 h 93"/>
              <a:gd name="T12" fmla="*/ 63 w 96"/>
              <a:gd name="T13" fmla="*/ 2 h 93"/>
              <a:gd name="T14" fmla="*/ 63 w 96"/>
              <a:gd name="T15" fmla="*/ 2 h 93"/>
              <a:gd name="T16" fmla="*/ 63 w 96"/>
              <a:gd name="T17" fmla="*/ 2 h 93"/>
              <a:gd name="T18" fmla="*/ 36 w 96"/>
              <a:gd name="T19" fmla="*/ 6 h 93"/>
              <a:gd name="T20" fmla="*/ 36 w 96"/>
              <a:gd name="T21" fmla="*/ 6 h 93"/>
              <a:gd name="T22" fmla="*/ 36 w 96"/>
              <a:gd name="T23" fmla="*/ 6 h 93"/>
              <a:gd name="T24" fmla="*/ 8 w 96"/>
              <a:gd name="T25" fmla="*/ 49 h 93"/>
              <a:gd name="T26" fmla="*/ 7 w 96"/>
              <a:gd name="T27" fmla="*/ 49 h 93"/>
              <a:gd name="T28" fmla="*/ 8 w 96"/>
              <a:gd name="T29" fmla="*/ 49 h 93"/>
              <a:gd name="T30" fmla="*/ 88 w 96"/>
              <a:gd name="T31" fmla="*/ 48 h 93"/>
              <a:gd name="T32" fmla="*/ 78 w 96"/>
              <a:gd name="T33" fmla="*/ 66 h 93"/>
              <a:gd name="T34" fmla="*/ 71 w 96"/>
              <a:gd name="T35" fmla="*/ 83 h 93"/>
              <a:gd name="T36" fmla="*/ 70 w 96"/>
              <a:gd name="T37" fmla="*/ 83 h 93"/>
              <a:gd name="T38" fmla="*/ 64 w 96"/>
              <a:gd name="T39" fmla="*/ 93 h 93"/>
              <a:gd name="T40" fmla="*/ 32 w 96"/>
              <a:gd name="T41" fmla="*/ 93 h 93"/>
              <a:gd name="T42" fmla="*/ 20 w 96"/>
              <a:gd name="T43" fmla="*/ 76 h 93"/>
              <a:gd name="T44" fmla="*/ 18 w 96"/>
              <a:gd name="T45" fmla="*/ 72 h 93"/>
              <a:gd name="T46" fmla="*/ 17 w 96"/>
              <a:gd name="T47" fmla="*/ 72 h 93"/>
              <a:gd name="T48" fmla="*/ 5 w 96"/>
              <a:gd name="T49" fmla="*/ 60 h 93"/>
              <a:gd name="T50" fmla="*/ 1 w 96"/>
              <a:gd name="T51" fmla="*/ 52 h 93"/>
              <a:gd name="T52" fmla="*/ 8 w 96"/>
              <a:gd name="T53" fmla="*/ 48 h 93"/>
              <a:gd name="T54" fmla="*/ 9 w 96"/>
              <a:gd name="T55" fmla="*/ 48 h 93"/>
              <a:gd name="T56" fmla="*/ 23 w 96"/>
              <a:gd name="T57" fmla="*/ 54 h 93"/>
              <a:gd name="T58" fmla="*/ 26 w 96"/>
              <a:gd name="T59" fmla="*/ 56 h 93"/>
              <a:gd name="T60" fmla="*/ 29 w 96"/>
              <a:gd name="T61" fmla="*/ 58 h 93"/>
              <a:gd name="T62" fmla="*/ 30 w 96"/>
              <a:gd name="T63" fmla="*/ 58 h 93"/>
              <a:gd name="T64" fmla="*/ 31 w 96"/>
              <a:gd name="T65" fmla="*/ 58 h 93"/>
              <a:gd name="T66" fmla="*/ 35 w 96"/>
              <a:gd name="T67" fmla="*/ 48 h 93"/>
              <a:gd name="T68" fmla="*/ 32 w 96"/>
              <a:gd name="T69" fmla="*/ 25 h 93"/>
              <a:gd name="T70" fmla="*/ 31 w 96"/>
              <a:gd name="T71" fmla="*/ 15 h 93"/>
              <a:gd name="T72" fmla="*/ 33 w 96"/>
              <a:gd name="T73" fmla="*/ 6 h 93"/>
              <a:gd name="T74" fmla="*/ 36 w 96"/>
              <a:gd name="T75" fmla="*/ 5 h 93"/>
              <a:gd name="T76" fmla="*/ 43 w 96"/>
              <a:gd name="T77" fmla="*/ 12 h 93"/>
              <a:gd name="T78" fmla="*/ 48 w 96"/>
              <a:gd name="T79" fmla="*/ 36 h 93"/>
              <a:gd name="T80" fmla="*/ 52 w 96"/>
              <a:gd name="T81" fmla="*/ 20 h 93"/>
              <a:gd name="T82" fmla="*/ 57 w 96"/>
              <a:gd name="T83" fmla="*/ 5 h 93"/>
              <a:gd name="T84" fmla="*/ 63 w 96"/>
              <a:gd name="T85" fmla="*/ 0 h 93"/>
              <a:gd name="T86" fmla="*/ 67 w 96"/>
              <a:gd name="T87" fmla="*/ 2 h 93"/>
              <a:gd name="T88" fmla="*/ 67 w 96"/>
              <a:gd name="T89" fmla="*/ 13 h 93"/>
              <a:gd name="T90" fmla="*/ 61 w 96"/>
              <a:gd name="T91" fmla="*/ 43 h 93"/>
              <a:gd name="T92" fmla="*/ 69 w 96"/>
              <a:gd name="T93" fmla="*/ 26 h 93"/>
              <a:gd name="T94" fmla="*/ 73 w 96"/>
              <a:gd name="T95" fmla="*/ 17 h 93"/>
              <a:gd name="T96" fmla="*/ 80 w 96"/>
              <a:gd name="T97" fmla="*/ 12 h 93"/>
              <a:gd name="T98" fmla="*/ 84 w 96"/>
              <a:gd name="T99" fmla="*/ 14 h 93"/>
              <a:gd name="T100" fmla="*/ 84 w 96"/>
              <a:gd name="T101" fmla="*/ 20 h 93"/>
              <a:gd name="T102" fmla="*/ 76 w 96"/>
              <a:gd name="T103" fmla="*/ 45 h 93"/>
              <a:gd name="T104" fmla="*/ 84 w 96"/>
              <a:gd name="T105" fmla="*/ 36 h 93"/>
              <a:gd name="T106" fmla="*/ 91 w 96"/>
              <a:gd name="T107" fmla="*/ 32 h 93"/>
              <a:gd name="T108" fmla="*/ 93 w 96"/>
              <a:gd name="T109" fmla="*/ 33 h 93"/>
              <a:gd name="T110" fmla="*/ 93 w 96"/>
              <a:gd name="T111" fmla="*/ 40 h 93"/>
              <a:gd name="T112" fmla="*/ 88 w 96"/>
              <a:gd name="T113" fmla="*/ 48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6" h="93">
                <a:moveTo>
                  <a:pt x="91" y="34"/>
                </a:moveTo>
                <a:cubicBezTo>
                  <a:pt x="91" y="34"/>
                  <a:pt x="91" y="34"/>
                  <a:pt x="91" y="34"/>
                </a:cubicBezTo>
                <a:cubicBezTo>
                  <a:pt x="91" y="34"/>
                  <a:pt x="91" y="34"/>
                  <a:pt x="91" y="34"/>
                </a:cubicBezTo>
                <a:close/>
                <a:moveTo>
                  <a:pt x="80" y="14"/>
                </a:moveTo>
                <a:cubicBezTo>
                  <a:pt x="80" y="14"/>
                  <a:pt x="80" y="14"/>
                  <a:pt x="80" y="14"/>
                </a:cubicBezTo>
                <a:cubicBezTo>
                  <a:pt x="80" y="14"/>
                  <a:pt x="80" y="14"/>
                  <a:pt x="80" y="14"/>
                </a:cubicBezTo>
                <a:close/>
                <a:moveTo>
                  <a:pt x="63" y="2"/>
                </a:moveTo>
                <a:cubicBezTo>
                  <a:pt x="63" y="2"/>
                  <a:pt x="63" y="2"/>
                  <a:pt x="63" y="2"/>
                </a:cubicBezTo>
                <a:cubicBezTo>
                  <a:pt x="63" y="2"/>
                  <a:pt x="63" y="2"/>
                  <a:pt x="63" y="2"/>
                </a:cubicBezTo>
                <a:close/>
                <a:moveTo>
                  <a:pt x="36" y="6"/>
                </a:moveTo>
                <a:cubicBezTo>
                  <a:pt x="36" y="6"/>
                  <a:pt x="36" y="6"/>
                  <a:pt x="36" y="6"/>
                </a:cubicBezTo>
                <a:cubicBezTo>
                  <a:pt x="36" y="6"/>
                  <a:pt x="36" y="6"/>
                  <a:pt x="36" y="6"/>
                </a:cubicBezTo>
                <a:close/>
                <a:moveTo>
                  <a:pt x="8" y="49"/>
                </a:moveTo>
                <a:cubicBezTo>
                  <a:pt x="7" y="49"/>
                  <a:pt x="7" y="49"/>
                  <a:pt x="7" y="49"/>
                </a:cubicBezTo>
                <a:cubicBezTo>
                  <a:pt x="8" y="49"/>
                  <a:pt x="8" y="49"/>
                  <a:pt x="8" y="49"/>
                </a:cubicBezTo>
                <a:close/>
                <a:moveTo>
                  <a:pt x="88" y="48"/>
                </a:moveTo>
                <a:cubicBezTo>
                  <a:pt x="85" y="53"/>
                  <a:pt x="80" y="59"/>
                  <a:pt x="78" y="66"/>
                </a:cubicBezTo>
                <a:cubicBezTo>
                  <a:pt x="76" y="70"/>
                  <a:pt x="73" y="77"/>
                  <a:pt x="71" y="83"/>
                </a:cubicBezTo>
                <a:cubicBezTo>
                  <a:pt x="70" y="83"/>
                  <a:pt x="70" y="83"/>
                  <a:pt x="70" y="83"/>
                </a:cubicBezTo>
                <a:cubicBezTo>
                  <a:pt x="69" y="87"/>
                  <a:pt x="67" y="90"/>
                  <a:pt x="64" y="93"/>
                </a:cubicBezTo>
                <a:cubicBezTo>
                  <a:pt x="32" y="93"/>
                  <a:pt x="32" y="93"/>
                  <a:pt x="32" y="93"/>
                </a:cubicBezTo>
                <a:cubicBezTo>
                  <a:pt x="28" y="89"/>
                  <a:pt x="23" y="82"/>
                  <a:pt x="20" y="76"/>
                </a:cubicBezTo>
                <a:cubicBezTo>
                  <a:pt x="19" y="74"/>
                  <a:pt x="18" y="73"/>
                  <a:pt x="18" y="72"/>
                </a:cubicBezTo>
                <a:cubicBezTo>
                  <a:pt x="17" y="72"/>
                  <a:pt x="17" y="72"/>
                  <a:pt x="17" y="72"/>
                </a:cubicBezTo>
                <a:cubicBezTo>
                  <a:pt x="15" y="69"/>
                  <a:pt x="12" y="64"/>
                  <a:pt x="5" y="60"/>
                </a:cubicBezTo>
                <a:cubicBezTo>
                  <a:pt x="3" y="58"/>
                  <a:pt x="0" y="55"/>
                  <a:pt x="1" y="52"/>
                </a:cubicBezTo>
                <a:cubicBezTo>
                  <a:pt x="2" y="49"/>
                  <a:pt x="4" y="48"/>
                  <a:pt x="8" y="48"/>
                </a:cubicBezTo>
                <a:cubicBezTo>
                  <a:pt x="8" y="48"/>
                  <a:pt x="9" y="48"/>
                  <a:pt x="9" y="48"/>
                </a:cubicBezTo>
                <a:cubicBezTo>
                  <a:pt x="12" y="48"/>
                  <a:pt x="16" y="49"/>
                  <a:pt x="23" y="54"/>
                </a:cubicBezTo>
                <a:cubicBezTo>
                  <a:pt x="26" y="56"/>
                  <a:pt x="26" y="56"/>
                  <a:pt x="26" y="56"/>
                </a:cubicBezTo>
                <a:cubicBezTo>
                  <a:pt x="28" y="58"/>
                  <a:pt x="28" y="58"/>
                  <a:pt x="29" y="58"/>
                </a:cubicBezTo>
                <a:cubicBezTo>
                  <a:pt x="29" y="58"/>
                  <a:pt x="30" y="58"/>
                  <a:pt x="30" y="58"/>
                </a:cubicBezTo>
                <a:cubicBezTo>
                  <a:pt x="31" y="58"/>
                  <a:pt x="31" y="58"/>
                  <a:pt x="31" y="58"/>
                </a:cubicBezTo>
                <a:cubicBezTo>
                  <a:pt x="33" y="57"/>
                  <a:pt x="34" y="54"/>
                  <a:pt x="35" y="48"/>
                </a:cubicBezTo>
                <a:cubicBezTo>
                  <a:pt x="35" y="45"/>
                  <a:pt x="33" y="33"/>
                  <a:pt x="32" y="25"/>
                </a:cubicBezTo>
                <a:cubicBezTo>
                  <a:pt x="32" y="20"/>
                  <a:pt x="32" y="16"/>
                  <a:pt x="31" y="15"/>
                </a:cubicBezTo>
                <a:cubicBezTo>
                  <a:pt x="31" y="10"/>
                  <a:pt x="32" y="7"/>
                  <a:pt x="33" y="6"/>
                </a:cubicBezTo>
                <a:cubicBezTo>
                  <a:pt x="34" y="5"/>
                  <a:pt x="35" y="5"/>
                  <a:pt x="36" y="5"/>
                </a:cubicBezTo>
                <a:cubicBezTo>
                  <a:pt x="39" y="5"/>
                  <a:pt x="42" y="8"/>
                  <a:pt x="43" y="12"/>
                </a:cubicBezTo>
                <a:cubicBezTo>
                  <a:pt x="43" y="13"/>
                  <a:pt x="46" y="27"/>
                  <a:pt x="48" y="36"/>
                </a:cubicBezTo>
                <a:cubicBezTo>
                  <a:pt x="49" y="31"/>
                  <a:pt x="51" y="25"/>
                  <a:pt x="52" y="20"/>
                </a:cubicBezTo>
                <a:cubicBezTo>
                  <a:pt x="54" y="13"/>
                  <a:pt x="56" y="7"/>
                  <a:pt x="57" y="5"/>
                </a:cubicBezTo>
                <a:cubicBezTo>
                  <a:pt x="58" y="2"/>
                  <a:pt x="60" y="0"/>
                  <a:pt x="63" y="0"/>
                </a:cubicBezTo>
                <a:cubicBezTo>
                  <a:pt x="64" y="0"/>
                  <a:pt x="66" y="1"/>
                  <a:pt x="67" y="2"/>
                </a:cubicBezTo>
                <a:cubicBezTo>
                  <a:pt x="68" y="5"/>
                  <a:pt x="68" y="8"/>
                  <a:pt x="67" y="13"/>
                </a:cubicBezTo>
                <a:cubicBezTo>
                  <a:pt x="66" y="17"/>
                  <a:pt x="61" y="36"/>
                  <a:pt x="61" y="43"/>
                </a:cubicBezTo>
                <a:cubicBezTo>
                  <a:pt x="63" y="39"/>
                  <a:pt x="67" y="32"/>
                  <a:pt x="69" y="26"/>
                </a:cubicBezTo>
                <a:cubicBezTo>
                  <a:pt x="72" y="21"/>
                  <a:pt x="73" y="18"/>
                  <a:pt x="73" y="17"/>
                </a:cubicBezTo>
                <a:cubicBezTo>
                  <a:pt x="76" y="12"/>
                  <a:pt x="79" y="12"/>
                  <a:pt x="80" y="12"/>
                </a:cubicBezTo>
                <a:cubicBezTo>
                  <a:pt x="82" y="12"/>
                  <a:pt x="83" y="12"/>
                  <a:pt x="84" y="14"/>
                </a:cubicBezTo>
                <a:cubicBezTo>
                  <a:pt x="85" y="15"/>
                  <a:pt x="85" y="18"/>
                  <a:pt x="84" y="20"/>
                </a:cubicBezTo>
                <a:cubicBezTo>
                  <a:pt x="83" y="24"/>
                  <a:pt x="79" y="36"/>
                  <a:pt x="76" y="45"/>
                </a:cubicBezTo>
                <a:cubicBezTo>
                  <a:pt x="79" y="42"/>
                  <a:pt x="82" y="38"/>
                  <a:pt x="84" y="36"/>
                </a:cubicBezTo>
                <a:cubicBezTo>
                  <a:pt x="84" y="36"/>
                  <a:pt x="87" y="32"/>
                  <a:pt x="91" y="32"/>
                </a:cubicBezTo>
                <a:cubicBezTo>
                  <a:pt x="92" y="32"/>
                  <a:pt x="93" y="32"/>
                  <a:pt x="93" y="33"/>
                </a:cubicBezTo>
                <a:cubicBezTo>
                  <a:pt x="96" y="35"/>
                  <a:pt x="94" y="38"/>
                  <a:pt x="93" y="40"/>
                </a:cubicBezTo>
                <a:cubicBezTo>
                  <a:pt x="92" y="42"/>
                  <a:pt x="90" y="45"/>
                  <a:pt x="88" y="4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9" name="Freeform 1068"/>
          <p:cNvSpPr>
            <a:spLocks/>
          </p:cNvSpPr>
          <p:nvPr/>
        </p:nvSpPr>
        <p:spPr bwMode="auto">
          <a:xfrm>
            <a:off x="3577806" y="3433613"/>
            <a:ext cx="183902" cy="126455"/>
          </a:xfrm>
          <a:custGeom>
            <a:avLst/>
            <a:gdLst>
              <a:gd name="T0" fmla="*/ 93 w 94"/>
              <a:gd name="T1" fmla="*/ 34 h 78"/>
              <a:gd name="T2" fmla="*/ 90 w 94"/>
              <a:gd name="T3" fmla="*/ 40 h 78"/>
              <a:gd name="T4" fmla="*/ 84 w 94"/>
              <a:gd name="T5" fmla="*/ 53 h 78"/>
              <a:gd name="T6" fmla="*/ 81 w 94"/>
              <a:gd name="T7" fmla="*/ 57 h 78"/>
              <a:gd name="T8" fmla="*/ 75 w 94"/>
              <a:gd name="T9" fmla="*/ 78 h 78"/>
              <a:gd name="T10" fmla="*/ 30 w 94"/>
              <a:gd name="T11" fmla="*/ 78 h 78"/>
              <a:gd name="T12" fmla="*/ 26 w 94"/>
              <a:gd name="T13" fmla="*/ 62 h 78"/>
              <a:gd name="T14" fmla="*/ 15 w 94"/>
              <a:gd name="T15" fmla="*/ 49 h 78"/>
              <a:gd name="T16" fmla="*/ 26 w 94"/>
              <a:gd name="T17" fmla="*/ 34 h 78"/>
              <a:gd name="T18" fmla="*/ 27 w 94"/>
              <a:gd name="T19" fmla="*/ 30 h 78"/>
              <a:gd name="T20" fmla="*/ 22 w 94"/>
              <a:gd name="T21" fmla="*/ 21 h 78"/>
              <a:gd name="T22" fmla="*/ 29 w 94"/>
              <a:gd name="T23" fmla="*/ 9 h 78"/>
              <a:gd name="T24" fmla="*/ 41 w 94"/>
              <a:gd name="T25" fmla="*/ 16 h 78"/>
              <a:gd name="T26" fmla="*/ 41 w 94"/>
              <a:gd name="T27" fmla="*/ 9 h 78"/>
              <a:gd name="T28" fmla="*/ 50 w 94"/>
              <a:gd name="T29" fmla="*/ 0 h 78"/>
              <a:gd name="T30" fmla="*/ 59 w 94"/>
              <a:gd name="T31" fmla="*/ 9 h 78"/>
              <a:gd name="T32" fmla="*/ 59 w 94"/>
              <a:gd name="T33" fmla="*/ 15 h 78"/>
              <a:gd name="T34" fmla="*/ 61 w 94"/>
              <a:gd name="T35" fmla="*/ 15 h 78"/>
              <a:gd name="T36" fmla="*/ 61 w 94"/>
              <a:gd name="T37" fmla="*/ 15 h 78"/>
              <a:gd name="T38" fmla="*/ 70 w 94"/>
              <a:gd name="T39" fmla="*/ 7 h 78"/>
              <a:gd name="T40" fmla="*/ 78 w 94"/>
              <a:gd name="T41" fmla="*/ 16 h 78"/>
              <a:gd name="T42" fmla="*/ 77 w 94"/>
              <a:gd name="T43" fmla="*/ 23 h 78"/>
              <a:gd name="T44" fmla="*/ 80 w 94"/>
              <a:gd name="T45" fmla="*/ 25 h 78"/>
              <a:gd name="T46" fmla="*/ 89 w 94"/>
              <a:gd name="T47" fmla="*/ 23 h 78"/>
              <a:gd name="T48" fmla="*/ 93 w 94"/>
              <a:gd name="T49" fmla="*/ 34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4" h="78">
                <a:moveTo>
                  <a:pt x="93" y="34"/>
                </a:moveTo>
                <a:cubicBezTo>
                  <a:pt x="90" y="40"/>
                  <a:pt x="90" y="40"/>
                  <a:pt x="90" y="40"/>
                </a:cubicBezTo>
                <a:cubicBezTo>
                  <a:pt x="86" y="50"/>
                  <a:pt x="84" y="53"/>
                  <a:pt x="84" y="53"/>
                </a:cubicBezTo>
                <a:cubicBezTo>
                  <a:pt x="83" y="55"/>
                  <a:pt x="82" y="56"/>
                  <a:pt x="81" y="57"/>
                </a:cubicBezTo>
                <a:cubicBezTo>
                  <a:pt x="75" y="78"/>
                  <a:pt x="75" y="78"/>
                  <a:pt x="75" y="78"/>
                </a:cubicBezTo>
                <a:cubicBezTo>
                  <a:pt x="30" y="78"/>
                  <a:pt x="30" y="78"/>
                  <a:pt x="30" y="78"/>
                </a:cubicBezTo>
                <a:cubicBezTo>
                  <a:pt x="26" y="62"/>
                  <a:pt x="26" y="62"/>
                  <a:pt x="26" y="62"/>
                </a:cubicBezTo>
                <a:cubicBezTo>
                  <a:pt x="26" y="62"/>
                  <a:pt x="21" y="58"/>
                  <a:pt x="15" y="49"/>
                </a:cubicBezTo>
                <a:cubicBezTo>
                  <a:pt x="19" y="54"/>
                  <a:pt x="0" y="27"/>
                  <a:pt x="26" y="34"/>
                </a:cubicBezTo>
                <a:cubicBezTo>
                  <a:pt x="26" y="34"/>
                  <a:pt x="26" y="32"/>
                  <a:pt x="27" y="30"/>
                </a:cubicBezTo>
                <a:cubicBezTo>
                  <a:pt x="25" y="25"/>
                  <a:pt x="22" y="21"/>
                  <a:pt x="22" y="21"/>
                </a:cubicBezTo>
                <a:cubicBezTo>
                  <a:pt x="21" y="16"/>
                  <a:pt x="24" y="11"/>
                  <a:pt x="29" y="9"/>
                </a:cubicBezTo>
                <a:cubicBezTo>
                  <a:pt x="32" y="8"/>
                  <a:pt x="37" y="12"/>
                  <a:pt x="41" y="16"/>
                </a:cubicBezTo>
                <a:cubicBezTo>
                  <a:pt x="41" y="9"/>
                  <a:pt x="41" y="9"/>
                  <a:pt x="41" y="9"/>
                </a:cubicBezTo>
                <a:cubicBezTo>
                  <a:pt x="41" y="4"/>
                  <a:pt x="45" y="0"/>
                  <a:pt x="50" y="0"/>
                </a:cubicBezTo>
                <a:cubicBezTo>
                  <a:pt x="55" y="0"/>
                  <a:pt x="59" y="4"/>
                  <a:pt x="59" y="9"/>
                </a:cubicBezTo>
                <a:cubicBezTo>
                  <a:pt x="59" y="15"/>
                  <a:pt x="59" y="15"/>
                  <a:pt x="59" y="15"/>
                </a:cubicBezTo>
                <a:cubicBezTo>
                  <a:pt x="60" y="15"/>
                  <a:pt x="60" y="15"/>
                  <a:pt x="61" y="15"/>
                </a:cubicBezTo>
                <a:cubicBezTo>
                  <a:pt x="61" y="15"/>
                  <a:pt x="61" y="15"/>
                  <a:pt x="61" y="15"/>
                </a:cubicBezTo>
                <a:cubicBezTo>
                  <a:pt x="62" y="10"/>
                  <a:pt x="66" y="6"/>
                  <a:pt x="70" y="7"/>
                </a:cubicBezTo>
                <a:cubicBezTo>
                  <a:pt x="75" y="7"/>
                  <a:pt x="79" y="12"/>
                  <a:pt x="78" y="16"/>
                </a:cubicBezTo>
                <a:cubicBezTo>
                  <a:pt x="77" y="23"/>
                  <a:pt x="77" y="23"/>
                  <a:pt x="77" y="23"/>
                </a:cubicBezTo>
                <a:cubicBezTo>
                  <a:pt x="78" y="24"/>
                  <a:pt x="79" y="25"/>
                  <a:pt x="80" y="25"/>
                </a:cubicBezTo>
                <a:cubicBezTo>
                  <a:pt x="82" y="22"/>
                  <a:pt x="86" y="21"/>
                  <a:pt x="89" y="23"/>
                </a:cubicBezTo>
                <a:cubicBezTo>
                  <a:pt x="93" y="25"/>
                  <a:pt x="94" y="30"/>
                  <a:pt x="93" y="3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0" name="Freeform 1069"/>
          <p:cNvSpPr>
            <a:spLocks noEditPoints="1"/>
          </p:cNvSpPr>
          <p:nvPr/>
        </p:nvSpPr>
        <p:spPr bwMode="auto">
          <a:xfrm>
            <a:off x="3260973" y="3464688"/>
            <a:ext cx="149615" cy="180649"/>
          </a:xfrm>
          <a:custGeom>
            <a:avLst/>
            <a:gdLst>
              <a:gd name="T0" fmla="*/ 40 w 76"/>
              <a:gd name="T1" fmla="*/ 36 h 112"/>
              <a:gd name="T2" fmla="*/ 40 w 76"/>
              <a:gd name="T3" fmla="*/ 30 h 112"/>
              <a:gd name="T4" fmla="*/ 44 w 76"/>
              <a:gd name="T5" fmla="*/ 20 h 112"/>
              <a:gd name="T6" fmla="*/ 28 w 76"/>
              <a:gd name="T7" fmla="*/ 4 h 112"/>
              <a:gd name="T8" fmla="*/ 12 w 76"/>
              <a:gd name="T9" fmla="*/ 20 h 112"/>
              <a:gd name="T10" fmla="*/ 16 w 76"/>
              <a:gd name="T11" fmla="*/ 30 h 112"/>
              <a:gd name="T12" fmla="*/ 16 w 76"/>
              <a:gd name="T13" fmla="*/ 36 h 112"/>
              <a:gd name="T14" fmla="*/ 8 w 76"/>
              <a:gd name="T15" fmla="*/ 20 h 112"/>
              <a:gd name="T16" fmla="*/ 28 w 76"/>
              <a:gd name="T17" fmla="*/ 0 h 112"/>
              <a:gd name="T18" fmla="*/ 48 w 76"/>
              <a:gd name="T19" fmla="*/ 20 h 112"/>
              <a:gd name="T20" fmla="*/ 40 w 76"/>
              <a:gd name="T21" fmla="*/ 36 h 112"/>
              <a:gd name="T22" fmla="*/ 65 w 76"/>
              <a:gd name="T23" fmla="*/ 112 h 112"/>
              <a:gd name="T24" fmla="*/ 24 w 76"/>
              <a:gd name="T25" fmla="*/ 112 h 112"/>
              <a:gd name="T26" fmla="*/ 24 w 76"/>
              <a:gd name="T27" fmla="*/ 100 h 112"/>
              <a:gd name="T28" fmla="*/ 1 w 76"/>
              <a:gd name="T29" fmla="*/ 68 h 112"/>
              <a:gd name="T30" fmla="*/ 1 w 76"/>
              <a:gd name="T31" fmla="*/ 68 h 112"/>
              <a:gd name="T32" fmla="*/ 0 w 76"/>
              <a:gd name="T33" fmla="*/ 62 h 112"/>
              <a:gd name="T34" fmla="*/ 9 w 76"/>
              <a:gd name="T35" fmla="*/ 55 h 112"/>
              <a:gd name="T36" fmla="*/ 20 w 76"/>
              <a:gd name="T37" fmla="*/ 64 h 112"/>
              <a:gd name="T38" fmla="*/ 20 w 76"/>
              <a:gd name="T39" fmla="*/ 24 h 112"/>
              <a:gd name="T40" fmla="*/ 28 w 76"/>
              <a:gd name="T41" fmla="*/ 16 h 112"/>
              <a:gd name="T42" fmla="*/ 36 w 76"/>
              <a:gd name="T43" fmla="*/ 24 h 112"/>
              <a:gd name="T44" fmla="*/ 36 w 76"/>
              <a:gd name="T45" fmla="*/ 48 h 112"/>
              <a:gd name="T46" fmla="*/ 44 w 76"/>
              <a:gd name="T47" fmla="*/ 48 h 112"/>
              <a:gd name="T48" fmla="*/ 48 w 76"/>
              <a:gd name="T49" fmla="*/ 52 h 112"/>
              <a:gd name="T50" fmla="*/ 56 w 76"/>
              <a:gd name="T51" fmla="*/ 52 h 112"/>
              <a:gd name="T52" fmla="*/ 60 w 76"/>
              <a:gd name="T53" fmla="*/ 56 h 112"/>
              <a:gd name="T54" fmla="*/ 68 w 76"/>
              <a:gd name="T55" fmla="*/ 56 h 112"/>
              <a:gd name="T56" fmla="*/ 73 w 76"/>
              <a:gd name="T57" fmla="*/ 59 h 112"/>
              <a:gd name="T58" fmla="*/ 76 w 76"/>
              <a:gd name="T59" fmla="*/ 64 h 112"/>
              <a:gd name="T60" fmla="*/ 76 w 76"/>
              <a:gd name="T61" fmla="*/ 88 h 112"/>
              <a:gd name="T62" fmla="*/ 65 w 76"/>
              <a:gd name="T6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6" h="112">
                <a:moveTo>
                  <a:pt x="40" y="36"/>
                </a:moveTo>
                <a:cubicBezTo>
                  <a:pt x="40" y="30"/>
                  <a:pt x="40" y="30"/>
                  <a:pt x="40" y="30"/>
                </a:cubicBezTo>
                <a:cubicBezTo>
                  <a:pt x="42" y="28"/>
                  <a:pt x="44" y="24"/>
                  <a:pt x="44" y="20"/>
                </a:cubicBezTo>
                <a:cubicBezTo>
                  <a:pt x="44" y="11"/>
                  <a:pt x="37" y="4"/>
                  <a:pt x="28" y="4"/>
                </a:cubicBezTo>
                <a:cubicBezTo>
                  <a:pt x="19" y="4"/>
                  <a:pt x="12" y="11"/>
                  <a:pt x="12" y="20"/>
                </a:cubicBezTo>
                <a:cubicBezTo>
                  <a:pt x="12" y="24"/>
                  <a:pt x="14" y="28"/>
                  <a:pt x="16" y="30"/>
                </a:cubicBezTo>
                <a:cubicBezTo>
                  <a:pt x="16" y="36"/>
                  <a:pt x="16" y="36"/>
                  <a:pt x="16" y="36"/>
                </a:cubicBezTo>
                <a:cubicBezTo>
                  <a:pt x="11" y="32"/>
                  <a:pt x="8" y="27"/>
                  <a:pt x="8" y="20"/>
                </a:cubicBezTo>
                <a:cubicBezTo>
                  <a:pt x="8" y="9"/>
                  <a:pt x="17" y="0"/>
                  <a:pt x="28" y="0"/>
                </a:cubicBezTo>
                <a:cubicBezTo>
                  <a:pt x="39" y="0"/>
                  <a:pt x="48" y="9"/>
                  <a:pt x="48" y="20"/>
                </a:cubicBezTo>
                <a:cubicBezTo>
                  <a:pt x="48" y="27"/>
                  <a:pt x="45" y="32"/>
                  <a:pt x="40" y="36"/>
                </a:cubicBezTo>
                <a:close/>
                <a:moveTo>
                  <a:pt x="65" y="112"/>
                </a:moveTo>
                <a:cubicBezTo>
                  <a:pt x="24" y="112"/>
                  <a:pt x="24" y="112"/>
                  <a:pt x="24" y="112"/>
                </a:cubicBezTo>
                <a:cubicBezTo>
                  <a:pt x="24" y="100"/>
                  <a:pt x="24" y="100"/>
                  <a:pt x="24" y="100"/>
                </a:cubicBezTo>
                <a:cubicBezTo>
                  <a:pt x="1" y="68"/>
                  <a:pt x="1" y="68"/>
                  <a:pt x="1" y="68"/>
                </a:cubicBezTo>
                <a:cubicBezTo>
                  <a:pt x="1" y="68"/>
                  <a:pt x="1" y="68"/>
                  <a:pt x="1" y="68"/>
                </a:cubicBezTo>
                <a:cubicBezTo>
                  <a:pt x="1" y="68"/>
                  <a:pt x="0" y="66"/>
                  <a:pt x="0" y="62"/>
                </a:cubicBezTo>
                <a:cubicBezTo>
                  <a:pt x="0" y="59"/>
                  <a:pt x="1" y="55"/>
                  <a:pt x="9" y="55"/>
                </a:cubicBezTo>
                <a:cubicBezTo>
                  <a:pt x="12" y="55"/>
                  <a:pt x="16" y="60"/>
                  <a:pt x="20" y="64"/>
                </a:cubicBezTo>
                <a:cubicBezTo>
                  <a:pt x="20" y="24"/>
                  <a:pt x="20" y="24"/>
                  <a:pt x="20" y="24"/>
                </a:cubicBezTo>
                <a:cubicBezTo>
                  <a:pt x="20" y="21"/>
                  <a:pt x="21" y="16"/>
                  <a:pt x="28" y="16"/>
                </a:cubicBezTo>
                <a:cubicBezTo>
                  <a:pt x="34" y="16"/>
                  <a:pt x="36" y="21"/>
                  <a:pt x="36" y="24"/>
                </a:cubicBezTo>
                <a:cubicBezTo>
                  <a:pt x="36" y="48"/>
                  <a:pt x="36" y="48"/>
                  <a:pt x="36" y="48"/>
                </a:cubicBezTo>
                <a:cubicBezTo>
                  <a:pt x="44" y="48"/>
                  <a:pt x="44" y="48"/>
                  <a:pt x="44" y="48"/>
                </a:cubicBezTo>
                <a:cubicBezTo>
                  <a:pt x="46" y="48"/>
                  <a:pt x="48" y="48"/>
                  <a:pt x="48" y="52"/>
                </a:cubicBezTo>
                <a:cubicBezTo>
                  <a:pt x="56" y="52"/>
                  <a:pt x="56" y="52"/>
                  <a:pt x="56" y="52"/>
                </a:cubicBezTo>
                <a:cubicBezTo>
                  <a:pt x="58" y="52"/>
                  <a:pt x="59" y="52"/>
                  <a:pt x="60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69" y="56"/>
                  <a:pt x="72" y="57"/>
                  <a:pt x="73" y="59"/>
                </a:cubicBezTo>
                <a:cubicBezTo>
                  <a:pt x="75" y="60"/>
                  <a:pt x="76" y="61"/>
                  <a:pt x="76" y="64"/>
                </a:cubicBezTo>
                <a:cubicBezTo>
                  <a:pt x="76" y="88"/>
                  <a:pt x="76" y="88"/>
                  <a:pt x="76" y="88"/>
                </a:cubicBezTo>
                <a:lnTo>
                  <a:pt x="65" y="1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1" name="Freeform 1070"/>
          <p:cNvSpPr>
            <a:spLocks/>
          </p:cNvSpPr>
          <p:nvPr/>
        </p:nvSpPr>
        <p:spPr bwMode="auto">
          <a:xfrm>
            <a:off x="2985888" y="3419419"/>
            <a:ext cx="149615" cy="154842"/>
          </a:xfrm>
          <a:custGeom>
            <a:avLst/>
            <a:gdLst>
              <a:gd name="T0" fmla="*/ 73 w 76"/>
              <a:gd name="T1" fmla="*/ 43 h 96"/>
              <a:gd name="T2" fmla="*/ 68 w 76"/>
              <a:gd name="T3" fmla="*/ 40 h 96"/>
              <a:gd name="T4" fmla="*/ 60 w 76"/>
              <a:gd name="T5" fmla="*/ 40 h 96"/>
              <a:gd name="T6" fmla="*/ 56 w 76"/>
              <a:gd name="T7" fmla="*/ 36 h 96"/>
              <a:gd name="T8" fmla="*/ 48 w 76"/>
              <a:gd name="T9" fmla="*/ 36 h 96"/>
              <a:gd name="T10" fmla="*/ 44 w 76"/>
              <a:gd name="T11" fmla="*/ 32 h 96"/>
              <a:gd name="T12" fmla="*/ 36 w 76"/>
              <a:gd name="T13" fmla="*/ 32 h 96"/>
              <a:gd name="T14" fmla="*/ 36 w 76"/>
              <a:gd name="T15" fmla="*/ 8 h 96"/>
              <a:gd name="T16" fmla="*/ 28 w 76"/>
              <a:gd name="T17" fmla="*/ 0 h 96"/>
              <a:gd name="T18" fmla="*/ 20 w 76"/>
              <a:gd name="T19" fmla="*/ 8 h 96"/>
              <a:gd name="T20" fmla="*/ 20 w 76"/>
              <a:gd name="T21" fmla="*/ 48 h 96"/>
              <a:gd name="T22" fmla="*/ 9 w 76"/>
              <a:gd name="T23" fmla="*/ 39 h 96"/>
              <a:gd name="T24" fmla="*/ 0 w 76"/>
              <a:gd name="T25" fmla="*/ 46 h 96"/>
              <a:gd name="T26" fmla="*/ 1 w 76"/>
              <a:gd name="T27" fmla="*/ 52 h 96"/>
              <a:gd name="T28" fmla="*/ 1 w 76"/>
              <a:gd name="T29" fmla="*/ 52 h 96"/>
              <a:gd name="T30" fmla="*/ 24 w 76"/>
              <a:gd name="T31" fmla="*/ 84 h 96"/>
              <a:gd name="T32" fmla="*/ 24 w 76"/>
              <a:gd name="T33" fmla="*/ 96 h 96"/>
              <a:gd name="T34" fmla="*/ 65 w 76"/>
              <a:gd name="T35" fmla="*/ 96 h 96"/>
              <a:gd name="T36" fmla="*/ 76 w 76"/>
              <a:gd name="T37" fmla="*/ 72 h 96"/>
              <a:gd name="T38" fmla="*/ 76 w 76"/>
              <a:gd name="T39" fmla="*/ 48 h 96"/>
              <a:gd name="T40" fmla="*/ 73 w 76"/>
              <a:gd name="T41" fmla="*/ 4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6" h="96">
                <a:moveTo>
                  <a:pt x="73" y="43"/>
                </a:moveTo>
                <a:cubicBezTo>
                  <a:pt x="72" y="41"/>
                  <a:pt x="69" y="40"/>
                  <a:pt x="68" y="40"/>
                </a:cubicBezTo>
                <a:cubicBezTo>
                  <a:pt x="60" y="40"/>
                  <a:pt x="60" y="40"/>
                  <a:pt x="60" y="40"/>
                </a:cubicBezTo>
                <a:cubicBezTo>
                  <a:pt x="59" y="36"/>
                  <a:pt x="58" y="36"/>
                  <a:pt x="56" y="36"/>
                </a:cubicBezTo>
                <a:cubicBezTo>
                  <a:pt x="48" y="36"/>
                  <a:pt x="48" y="36"/>
                  <a:pt x="48" y="36"/>
                </a:cubicBezTo>
                <a:cubicBezTo>
                  <a:pt x="48" y="32"/>
                  <a:pt x="46" y="32"/>
                  <a:pt x="44" y="32"/>
                </a:cubicBezTo>
                <a:cubicBezTo>
                  <a:pt x="36" y="32"/>
                  <a:pt x="36" y="32"/>
                  <a:pt x="36" y="32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5"/>
                  <a:pt x="34" y="0"/>
                  <a:pt x="28" y="0"/>
                </a:cubicBezTo>
                <a:cubicBezTo>
                  <a:pt x="21" y="0"/>
                  <a:pt x="20" y="5"/>
                  <a:pt x="20" y="8"/>
                </a:cubicBezTo>
                <a:cubicBezTo>
                  <a:pt x="20" y="48"/>
                  <a:pt x="20" y="48"/>
                  <a:pt x="20" y="48"/>
                </a:cubicBezTo>
                <a:cubicBezTo>
                  <a:pt x="16" y="44"/>
                  <a:pt x="12" y="39"/>
                  <a:pt x="9" y="39"/>
                </a:cubicBezTo>
                <a:cubicBezTo>
                  <a:pt x="1" y="39"/>
                  <a:pt x="0" y="43"/>
                  <a:pt x="0" y="46"/>
                </a:cubicBezTo>
                <a:cubicBezTo>
                  <a:pt x="0" y="50"/>
                  <a:pt x="1" y="52"/>
                  <a:pt x="1" y="52"/>
                </a:cubicBezTo>
                <a:cubicBezTo>
                  <a:pt x="1" y="52"/>
                  <a:pt x="1" y="52"/>
                  <a:pt x="1" y="52"/>
                </a:cubicBezTo>
                <a:cubicBezTo>
                  <a:pt x="24" y="84"/>
                  <a:pt x="24" y="84"/>
                  <a:pt x="24" y="84"/>
                </a:cubicBezTo>
                <a:cubicBezTo>
                  <a:pt x="24" y="96"/>
                  <a:pt x="24" y="96"/>
                  <a:pt x="24" y="96"/>
                </a:cubicBezTo>
                <a:cubicBezTo>
                  <a:pt x="65" y="96"/>
                  <a:pt x="65" y="96"/>
                  <a:pt x="65" y="96"/>
                </a:cubicBezTo>
                <a:cubicBezTo>
                  <a:pt x="76" y="72"/>
                  <a:pt x="76" y="72"/>
                  <a:pt x="76" y="72"/>
                </a:cubicBezTo>
                <a:cubicBezTo>
                  <a:pt x="76" y="48"/>
                  <a:pt x="76" y="48"/>
                  <a:pt x="76" y="48"/>
                </a:cubicBezTo>
                <a:cubicBezTo>
                  <a:pt x="76" y="45"/>
                  <a:pt x="75" y="44"/>
                  <a:pt x="73" y="4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2" name="Freeform 1071"/>
          <p:cNvSpPr>
            <a:spLocks noEditPoints="1"/>
          </p:cNvSpPr>
          <p:nvPr/>
        </p:nvSpPr>
        <p:spPr bwMode="auto">
          <a:xfrm>
            <a:off x="2666320" y="3467542"/>
            <a:ext cx="149615" cy="180649"/>
          </a:xfrm>
          <a:custGeom>
            <a:avLst/>
            <a:gdLst>
              <a:gd name="T0" fmla="*/ 17 w 48"/>
              <a:gd name="T1" fmla="*/ 44 h 70"/>
              <a:gd name="T2" fmla="*/ 26 w 48"/>
              <a:gd name="T3" fmla="*/ 63 h 70"/>
              <a:gd name="T4" fmla="*/ 30 w 48"/>
              <a:gd name="T5" fmla="*/ 62 h 70"/>
              <a:gd name="T6" fmla="*/ 21 w 48"/>
              <a:gd name="T7" fmla="*/ 42 h 70"/>
              <a:gd name="T8" fmla="*/ 36 w 48"/>
              <a:gd name="T9" fmla="*/ 41 h 70"/>
              <a:gd name="T10" fmla="*/ 5 w 48"/>
              <a:gd name="T11" fmla="*/ 12 h 70"/>
              <a:gd name="T12" fmla="*/ 5 w 48"/>
              <a:gd name="T13" fmla="*/ 54 h 70"/>
              <a:gd name="T14" fmla="*/ 17 w 48"/>
              <a:gd name="T15" fmla="*/ 44 h 70"/>
              <a:gd name="T16" fmla="*/ 23 w 48"/>
              <a:gd name="T17" fmla="*/ 70 h 70"/>
              <a:gd name="T18" fmla="*/ 15 w 48"/>
              <a:gd name="T19" fmla="*/ 52 h 70"/>
              <a:gd name="T20" fmla="*/ 0 w 48"/>
              <a:gd name="T21" fmla="*/ 65 h 70"/>
              <a:gd name="T22" fmla="*/ 0 w 48"/>
              <a:gd name="T23" fmla="*/ 0 h 70"/>
              <a:gd name="T24" fmla="*/ 48 w 48"/>
              <a:gd name="T25" fmla="*/ 45 h 70"/>
              <a:gd name="T26" fmla="*/ 29 w 48"/>
              <a:gd name="T27" fmla="*/ 46 h 70"/>
              <a:gd name="T28" fmla="*/ 37 w 48"/>
              <a:gd name="T29" fmla="*/ 63 h 70"/>
              <a:gd name="T30" fmla="*/ 23 w 48"/>
              <a:gd name="T31" fmla="*/ 7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8" h="70">
                <a:moveTo>
                  <a:pt x="17" y="44"/>
                </a:moveTo>
                <a:lnTo>
                  <a:pt x="26" y="63"/>
                </a:lnTo>
                <a:lnTo>
                  <a:pt x="30" y="62"/>
                </a:lnTo>
                <a:lnTo>
                  <a:pt x="21" y="42"/>
                </a:lnTo>
                <a:lnTo>
                  <a:pt x="36" y="41"/>
                </a:lnTo>
                <a:lnTo>
                  <a:pt x="5" y="12"/>
                </a:lnTo>
                <a:lnTo>
                  <a:pt x="5" y="54"/>
                </a:lnTo>
                <a:lnTo>
                  <a:pt x="17" y="44"/>
                </a:lnTo>
                <a:close/>
                <a:moveTo>
                  <a:pt x="23" y="70"/>
                </a:moveTo>
                <a:lnTo>
                  <a:pt x="15" y="52"/>
                </a:lnTo>
                <a:lnTo>
                  <a:pt x="0" y="65"/>
                </a:lnTo>
                <a:lnTo>
                  <a:pt x="0" y="0"/>
                </a:lnTo>
                <a:lnTo>
                  <a:pt x="48" y="45"/>
                </a:lnTo>
                <a:lnTo>
                  <a:pt x="29" y="46"/>
                </a:lnTo>
                <a:lnTo>
                  <a:pt x="37" y="63"/>
                </a:lnTo>
                <a:lnTo>
                  <a:pt x="23" y="7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3" name="Freeform 1072"/>
          <p:cNvSpPr>
            <a:spLocks/>
          </p:cNvSpPr>
          <p:nvPr/>
        </p:nvSpPr>
        <p:spPr bwMode="auto">
          <a:xfrm>
            <a:off x="2379488" y="3412968"/>
            <a:ext cx="130913" cy="167745"/>
          </a:xfrm>
          <a:custGeom>
            <a:avLst/>
            <a:gdLst>
              <a:gd name="T0" fmla="*/ 0 w 42"/>
              <a:gd name="T1" fmla="*/ 0 h 65"/>
              <a:gd name="T2" fmla="*/ 0 w 42"/>
              <a:gd name="T3" fmla="*/ 57 h 65"/>
              <a:gd name="T4" fmla="*/ 13 w 42"/>
              <a:gd name="T5" fmla="*/ 45 h 65"/>
              <a:gd name="T6" fmla="*/ 23 w 42"/>
              <a:gd name="T7" fmla="*/ 65 h 65"/>
              <a:gd name="T8" fmla="*/ 33 w 42"/>
              <a:gd name="T9" fmla="*/ 60 h 65"/>
              <a:gd name="T10" fmla="*/ 24 w 42"/>
              <a:gd name="T11" fmla="*/ 40 h 65"/>
              <a:gd name="T12" fmla="*/ 42 w 42"/>
              <a:gd name="T13" fmla="*/ 40 h 65"/>
              <a:gd name="T14" fmla="*/ 0 w 42"/>
              <a:gd name="T15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2" h="65">
                <a:moveTo>
                  <a:pt x="0" y="0"/>
                </a:moveTo>
                <a:lnTo>
                  <a:pt x="0" y="57"/>
                </a:lnTo>
                <a:lnTo>
                  <a:pt x="13" y="45"/>
                </a:lnTo>
                <a:lnTo>
                  <a:pt x="23" y="65"/>
                </a:lnTo>
                <a:lnTo>
                  <a:pt x="33" y="60"/>
                </a:lnTo>
                <a:lnTo>
                  <a:pt x="24" y="40"/>
                </a:lnTo>
                <a:lnTo>
                  <a:pt x="42" y="4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" name="Freeform 1073"/>
          <p:cNvSpPr>
            <a:spLocks noEditPoints="1"/>
          </p:cNvSpPr>
          <p:nvPr/>
        </p:nvSpPr>
        <p:spPr bwMode="auto">
          <a:xfrm>
            <a:off x="2938109" y="2307567"/>
            <a:ext cx="192157" cy="201025"/>
          </a:xfrm>
          <a:custGeom>
            <a:avLst/>
            <a:gdLst>
              <a:gd name="T0" fmla="*/ 102 w 105"/>
              <a:gd name="T1" fmla="*/ 60 h 108"/>
              <a:gd name="T2" fmla="*/ 56 w 105"/>
              <a:gd name="T3" fmla="*/ 106 h 108"/>
              <a:gd name="T4" fmla="*/ 49 w 105"/>
              <a:gd name="T5" fmla="*/ 106 h 108"/>
              <a:gd name="T6" fmla="*/ 3 w 105"/>
              <a:gd name="T7" fmla="*/ 60 h 108"/>
              <a:gd name="T8" fmla="*/ 4 w 105"/>
              <a:gd name="T9" fmla="*/ 56 h 108"/>
              <a:gd name="T10" fmla="*/ 16 w 105"/>
              <a:gd name="T11" fmla="*/ 56 h 108"/>
              <a:gd name="T12" fmla="*/ 21 w 105"/>
              <a:gd name="T13" fmla="*/ 50 h 108"/>
              <a:gd name="T14" fmla="*/ 21 w 105"/>
              <a:gd name="T15" fmla="*/ 37 h 108"/>
              <a:gd name="T16" fmla="*/ 26 w 105"/>
              <a:gd name="T17" fmla="*/ 32 h 108"/>
              <a:gd name="T18" fmla="*/ 78 w 105"/>
              <a:gd name="T19" fmla="*/ 32 h 108"/>
              <a:gd name="T20" fmla="*/ 84 w 105"/>
              <a:gd name="T21" fmla="*/ 37 h 108"/>
              <a:gd name="T22" fmla="*/ 84 w 105"/>
              <a:gd name="T23" fmla="*/ 50 h 108"/>
              <a:gd name="T24" fmla="*/ 89 w 105"/>
              <a:gd name="T25" fmla="*/ 56 h 108"/>
              <a:gd name="T26" fmla="*/ 101 w 105"/>
              <a:gd name="T27" fmla="*/ 56 h 108"/>
              <a:gd name="T28" fmla="*/ 102 w 105"/>
              <a:gd name="T29" fmla="*/ 60 h 108"/>
              <a:gd name="T30" fmla="*/ 80 w 105"/>
              <a:gd name="T31" fmla="*/ 28 h 108"/>
              <a:gd name="T32" fmla="*/ 25 w 105"/>
              <a:gd name="T33" fmla="*/ 28 h 108"/>
              <a:gd name="T34" fmla="*/ 21 w 105"/>
              <a:gd name="T35" fmla="*/ 24 h 108"/>
              <a:gd name="T36" fmla="*/ 21 w 105"/>
              <a:gd name="T37" fmla="*/ 20 h 108"/>
              <a:gd name="T38" fmla="*/ 25 w 105"/>
              <a:gd name="T39" fmla="*/ 16 h 108"/>
              <a:gd name="T40" fmla="*/ 80 w 105"/>
              <a:gd name="T41" fmla="*/ 16 h 108"/>
              <a:gd name="T42" fmla="*/ 84 w 105"/>
              <a:gd name="T43" fmla="*/ 20 h 108"/>
              <a:gd name="T44" fmla="*/ 84 w 105"/>
              <a:gd name="T45" fmla="*/ 24 h 108"/>
              <a:gd name="T46" fmla="*/ 80 w 105"/>
              <a:gd name="T47" fmla="*/ 28 h 108"/>
              <a:gd name="T48" fmla="*/ 80 w 105"/>
              <a:gd name="T49" fmla="*/ 12 h 108"/>
              <a:gd name="T50" fmla="*/ 25 w 105"/>
              <a:gd name="T51" fmla="*/ 12 h 108"/>
              <a:gd name="T52" fmla="*/ 21 w 105"/>
              <a:gd name="T53" fmla="*/ 8 h 108"/>
              <a:gd name="T54" fmla="*/ 21 w 105"/>
              <a:gd name="T55" fmla="*/ 4 h 108"/>
              <a:gd name="T56" fmla="*/ 25 w 105"/>
              <a:gd name="T57" fmla="*/ 0 h 108"/>
              <a:gd name="T58" fmla="*/ 80 w 105"/>
              <a:gd name="T59" fmla="*/ 0 h 108"/>
              <a:gd name="T60" fmla="*/ 84 w 105"/>
              <a:gd name="T61" fmla="*/ 4 h 108"/>
              <a:gd name="T62" fmla="*/ 84 w 105"/>
              <a:gd name="T63" fmla="*/ 8 h 108"/>
              <a:gd name="T64" fmla="*/ 80 w 105"/>
              <a:gd name="T65" fmla="*/ 12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05" h="108">
                <a:moveTo>
                  <a:pt x="102" y="60"/>
                </a:moveTo>
                <a:cubicBezTo>
                  <a:pt x="56" y="106"/>
                  <a:pt x="56" y="106"/>
                  <a:pt x="56" y="106"/>
                </a:cubicBezTo>
                <a:cubicBezTo>
                  <a:pt x="54" y="108"/>
                  <a:pt x="51" y="108"/>
                  <a:pt x="49" y="106"/>
                </a:cubicBezTo>
                <a:cubicBezTo>
                  <a:pt x="3" y="60"/>
                  <a:pt x="3" y="60"/>
                  <a:pt x="3" y="60"/>
                </a:cubicBezTo>
                <a:cubicBezTo>
                  <a:pt x="0" y="57"/>
                  <a:pt x="1" y="56"/>
                  <a:pt x="4" y="56"/>
                </a:cubicBezTo>
                <a:cubicBezTo>
                  <a:pt x="16" y="56"/>
                  <a:pt x="16" y="56"/>
                  <a:pt x="16" y="56"/>
                </a:cubicBezTo>
                <a:cubicBezTo>
                  <a:pt x="19" y="56"/>
                  <a:pt x="21" y="53"/>
                  <a:pt x="21" y="50"/>
                </a:cubicBezTo>
                <a:cubicBezTo>
                  <a:pt x="21" y="37"/>
                  <a:pt x="21" y="37"/>
                  <a:pt x="21" y="37"/>
                </a:cubicBezTo>
                <a:cubicBezTo>
                  <a:pt x="21" y="34"/>
                  <a:pt x="23" y="32"/>
                  <a:pt x="26" y="32"/>
                </a:cubicBezTo>
                <a:cubicBezTo>
                  <a:pt x="78" y="32"/>
                  <a:pt x="78" y="32"/>
                  <a:pt x="78" y="32"/>
                </a:cubicBezTo>
                <a:cubicBezTo>
                  <a:pt x="81" y="32"/>
                  <a:pt x="84" y="34"/>
                  <a:pt x="84" y="37"/>
                </a:cubicBezTo>
                <a:cubicBezTo>
                  <a:pt x="84" y="50"/>
                  <a:pt x="84" y="50"/>
                  <a:pt x="84" y="50"/>
                </a:cubicBezTo>
                <a:cubicBezTo>
                  <a:pt x="84" y="53"/>
                  <a:pt x="86" y="56"/>
                  <a:pt x="89" y="56"/>
                </a:cubicBezTo>
                <a:cubicBezTo>
                  <a:pt x="101" y="56"/>
                  <a:pt x="101" y="56"/>
                  <a:pt x="101" y="56"/>
                </a:cubicBezTo>
                <a:cubicBezTo>
                  <a:pt x="104" y="56"/>
                  <a:pt x="105" y="57"/>
                  <a:pt x="102" y="60"/>
                </a:cubicBezTo>
                <a:close/>
                <a:moveTo>
                  <a:pt x="80" y="28"/>
                </a:moveTo>
                <a:cubicBezTo>
                  <a:pt x="25" y="28"/>
                  <a:pt x="25" y="28"/>
                  <a:pt x="25" y="28"/>
                </a:cubicBezTo>
                <a:cubicBezTo>
                  <a:pt x="23" y="28"/>
                  <a:pt x="21" y="26"/>
                  <a:pt x="21" y="24"/>
                </a:cubicBezTo>
                <a:cubicBezTo>
                  <a:pt x="21" y="20"/>
                  <a:pt x="21" y="20"/>
                  <a:pt x="21" y="20"/>
                </a:cubicBezTo>
                <a:cubicBezTo>
                  <a:pt x="21" y="18"/>
                  <a:pt x="23" y="16"/>
                  <a:pt x="25" y="16"/>
                </a:cubicBezTo>
                <a:cubicBezTo>
                  <a:pt x="80" y="16"/>
                  <a:pt x="80" y="16"/>
                  <a:pt x="80" y="16"/>
                </a:cubicBezTo>
                <a:cubicBezTo>
                  <a:pt x="82" y="16"/>
                  <a:pt x="84" y="18"/>
                  <a:pt x="84" y="20"/>
                </a:cubicBezTo>
                <a:cubicBezTo>
                  <a:pt x="84" y="24"/>
                  <a:pt x="84" y="24"/>
                  <a:pt x="84" y="24"/>
                </a:cubicBezTo>
                <a:cubicBezTo>
                  <a:pt x="84" y="26"/>
                  <a:pt x="82" y="28"/>
                  <a:pt x="80" y="28"/>
                </a:cubicBezTo>
                <a:close/>
                <a:moveTo>
                  <a:pt x="80" y="12"/>
                </a:moveTo>
                <a:cubicBezTo>
                  <a:pt x="25" y="12"/>
                  <a:pt x="25" y="12"/>
                  <a:pt x="25" y="12"/>
                </a:cubicBezTo>
                <a:cubicBezTo>
                  <a:pt x="23" y="12"/>
                  <a:pt x="21" y="10"/>
                  <a:pt x="21" y="8"/>
                </a:cubicBezTo>
                <a:cubicBezTo>
                  <a:pt x="21" y="4"/>
                  <a:pt x="21" y="4"/>
                  <a:pt x="21" y="4"/>
                </a:cubicBezTo>
                <a:cubicBezTo>
                  <a:pt x="21" y="2"/>
                  <a:pt x="23" y="0"/>
                  <a:pt x="25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2" y="0"/>
                  <a:pt x="84" y="2"/>
                  <a:pt x="84" y="4"/>
                </a:cubicBezTo>
                <a:cubicBezTo>
                  <a:pt x="84" y="8"/>
                  <a:pt x="84" y="8"/>
                  <a:pt x="84" y="8"/>
                </a:cubicBezTo>
                <a:cubicBezTo>
                  <a:pt x="84" y="10"/>
                  <a:pt x="82" y="12"/>
                  <a:pt x="80" y="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" name="Freeform 1074"/>
          <p:cNvSpPr>
            <a:spLocks noEditPoints="1"/>
          </p:cNvSpPr>
          <p:nvPr/>
        </p:nvSpPr>
        <p:spPr bwMode="auto">
          <a:xfrm>
            <a:off x="3823285" y="2671929"/>
            <a:ext cx="209894" cy="206938"/>
          </a:xfrm>
          <a:custGeom>
            <a:avLst/>
            <a:gdLst>
              <a:gd name="T0" fmla="*/ 36 w 71"/>
              <a:gd name="T1" fmla="*/ 70 h 70"/>
              <a:gd name="T2" fmla="*/ 0 w 71"/>
              <a:gd name="T3" fmla="*/ 40 h 70"/>
              <a:gd name="T4" fmla="*/ 0 w 71"/>
              <a:gd name="T5" fmla="*/ 12 h 70"/>
              <a:gd name="T6" fmla="*/ 36 w 71"/>
              <a:gd name="T7" fmla="*/ 42 h 70"/>
              <a:gd name="T8" fmla="*/ 71 w 71"/>
              <a:gd name="T9" fmla="*/ 12 h 70"/>
              <a:gd name="T10" fmla="*/ 71 w 71"/>
              <a:gd name="T11" fmla="*/ 40 h 70"/>
              <a:gd name="T12" fmla="*/ 36 w 71"/>
              <a:gd name="T13" fmla="*/ 70 h 70"/>
              <a:gd name="T14" fmla="*/ 13 w 71"/>
              <a:gd name="T15" fmla="*/ 17 h 70"/>
              <a:gd name="T16" fmla="*/ 13 w 71"/>
              <a:gd name="T17" fmla="*/ 0 h 70"/>
              <a:gd name="T18" fmla="*/ 36 w 71"/>
              <a:gd name="T19" fmla="*/ 18 h 70"/>
              <a:gd name="T20" fmla="*/ 58 w 71"/>
              <a:gd name="T21" fmla="*/ 0 h 70"/>
              <a:gd name="T22" fmla="*/ 58 w 71"/>
              <a:gd name="T23" fmla="*/ 17 h 70"/>
              <a:gd name="T24" fmla="*/ 36 w 71"/>
              <a:gd name="T25" fmla="*/ 35 h 70"/>
              <a:gd name="T26" fmla="*/ 13 w 71"/>
              <a:gd name="T27" fmla="*/ 17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1" h="70">
                <a:moveTo>
                  <a:pt x="36" y="70"/>
                </a:moveTo>
                <a:lnTo>
                  <a:pt x="0" y="40"/>
                </a:lnTo>
                <a:lnTo>
                  <a:pt x="0" y="12"/>
                </a:lnTo>
                <a:lnTo>
                  <a:pt x="36" y="42"/>
                </a:lnTo>
                <a:lnTo>
                  <a:pt x="71" y="12"/>
                </a:lnTo>
                <a:lnTo>
                  <a:pt x="71" y="40"/>
                </a:lnTo>
                <a:lnTo>
                  <a:pt x="36" y="70"/>
                </a:lnTo>
                <a:close/>
                <a:moveTo>
                  <a:pt x="13" y="17"/>
                </a:moveTo>
                <a:lnTo>
                  <a:pt x="13" y="0"/>
                </a:lnTo>
                <a:lnTo>
                  <a:pt x="36" y="18"/>
                </a:lnTo>
                <a:lnTo>
                  <a:pt x="58" y="0"/>
                </a:lnTo>
                <a:lnTo>
                  <a:pt x="58" y="17"/>
                </a:lnTo>
                <a:lnTo>
                  <a:pt x="36" y="35"/>
                </a:lnTo>
                <a:lnTo>
                  <a:pt x="13" y="1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" name="Freeform 1075"/>
          <p:cNvSpPr>
            <a:spLocks/>
          </p:cNvSpPr>
          <p:nvPr/>
        </p:nvSpPr>
        <p:spPr bwMode="auto">
          <a:xfrm>
            <a:off x="3510717" y="2679429"/>
            <a:ext cx="192157" cy="192157"/>
          </a:xfrm>
          <a:custGeom>
            <a:avLst/>
            <a:gdLst>
              <a:gd name="T0" fmla="*/ 88 w 104"/>
              <a:gd name="T1" fmla="*/ 0 h 104"/>
              <a:gd name="T2" fmla="*/ 16 w 104"/>
              <a:gd name="T3" fmla="*/ 0 h 104"/>
              <a:gd name="T4" fmla="*/ 0 w 104"/>
              <a:gd name="T5" fmla="*/ 16 h 104"/>
              <a:gd name="T6" fmla="*/ 0 w 104"/>
              <a:gd name="T7" fmla="*/ 88 h 104"/>
              <a:gd name="T8" fmla="*/ 16 w 104"/>
              <a:gd name="T9" fmla="*/ 104 h 104"/>
              <a:gd name="T10" fmla="*/ 44 w 104"/>
              <a:gd name="T11" fmla="*/ 104 h 104"/>
              <a:gd name="T12" fmla="*/ 44 w 104"/>
              <a:gd name="T13" fmla="*/ 52 h 104"/>
              <a:gd name="T14" fmla="*/ 28 w 104"/>
              <a:gd name="T15" fmla="*/ 52 h 104"/>
              <a:gd name="T16" fmla="*/ 52 w 104"/>
              <a:gd name="T17" fmla="*/ 24 h 104"/>
              <a:gd name="T18" fmla="*/ 76 w 104"/>
              <a:gd name="T19" fmla="*/ 52 h 104"/>
              <a:gd name="T20" fmla="*/ 60 w 104"/>
              <a:gd name="T21" fmla="*/ 52 h 104"/>
              <a:gd name="T22" fmla="*/ 60 w 104"/>
              <a:gd name="T23" fmla="*/ 104 h 104"/>
              <a:gd name="T24" fmla="*/ 88 w 104"/>
              <a:gd name="T25" fmla="*/ 104 h 104"/>
              <a:gd name="T26" fmla="*/ 104 w 104"/>
              <a:gd name="T27" fmla="*/ 88 h 104"/>
              <a:gd name="T28" fmla="*/ 104 w 104"/>
              <a:gd name="T29" fmla="*/ 16 h 104"/>
              <a:gd name="T30" fmla="*/ 88 w 104"/>
              <a:gd name="T31" fmla="*/ 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4" h="104">
                <a:moveTo>
                  <a:pt x="88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97"/>
                  <a:pt x="7" y="104"/>
                  <a:pt x="16" y="104"/>
                </a:cubicBezTo>
                <a:cubicBezTo>
                  <a:pt x="44" y="104"/>
                  <a:pt x="44" y="104"/>
                  <a:pt x="44" y="104"/>
                </a:cubicBezTo>
                <a:cubicBezTo>
                  <a:pt x="44" y="52"/>
                  <a:pt x="44" y="52"/>
                  <a:pt x="44" y="52"/>
                </a:cubicBezTo>
                <a:cubicBezTo>
                  <a:pt x="28" y="52"/>
                  <a:pt x="28" y="52"/>
                  <a:pt x="28" y="52"/>
                </a:cubicBezTo>
                <a:cubicBezTo>
                  <a:pt x="52" y="24"/>
                  <a:pt x="52" y="24"/>
                  <a:pt x="52" y="24"/>
                </a:cubicBezTo>
                <a:cubicBezTo>
                  <a:pt x="76" y="52"/>
                  <a:pt x="76" y="52"/>
                  <a:pt x="76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104"/>
                  <a:pt x="60" y="104"/>
                  <a:pt x="60" y="104"/>
                </a:cubicBezTo>
                <a:cubicBezTo>
                  <a:pt x="88" y="104"/>
                  <a:pt x="88" y="104"/>
                  <a:pt x="88" y="104"/>
                </a:cubicBezTo>
                <a:cubicBezTo>
                  <a:pt x="97" y="104"/>
                  <a:pt x="104" y="97"/>
                  <a:pt x="104" y="88"/>
                </a:cubicBezTo>
                <a:cubicBezTo>
                  <a:pt x="104" y="16"/>
                  <a:pt x="104" y="16"/>
                  <a:pt x="104" y="16"/>
                </a:cubicBezTo>
                <a:cubicBezTo>
                  <a:pt x="104" y="7"/>
                  <a:pt x="97" y="0"/>
                  <a:pt x="8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" name="Freeform 1076"/>
          <p:cNvSpPr>
            <a:spLocks/>
          </p:cNvSpPr>
          <p:nvPr/>
        </p:nvSpPr>
        <p:spPr bwMode="auto">
          <a:xfrm>
            <a:off x="2632160" y="2316434"/>
            <a:ext cx="195113" cy="192158"/>
          </a:xfrm>
          <a:custGeom>
            <a:avLst/>
            <a:gdLst>
              <a:gd name="T0" fmla="*/ 88 w 104"/>
              <a:gd name="T1" fmla="*/ 104 h 104"/>
              <a:gd name="T2" fmla="*/ 16 w 104"/>
              <a:gd name="T3" fmla="*/ 104 h 104"/>
              <a:gd name="T4" fmla="*/ 0 w 104"/>
              <a:gd name="T5" fmla="*/ 88 h 104"/>
              <a:gd name="T6" fmla="*/ 0 w 104"/>
              <a:gd name="T7" fmla="*/ 16 h 104"/>
              <a:gd name="T8" fmla="*/ 16 w 104"/>
              <a:gd name="T9" fmla="*/ 0 h 104"/>
              <a:gd name="T10" fmla="*/ 44 w 104"/>
              <a:gd name="T11" fmla="*/ 0 h 104"/>
              <a:gd name="T12" fmla="*/ 44 w 104"/>
              <a:gd name="T13" fmla="*/ 52 h 104"/>
              <a:gd name="T14" fmla="*/ 28 w 104"/>
              <a:gd name="T15" fmla="*/ 52 h 104"/>
              <a:gd name="T16" fmla="*/ 52 w 104"/>
              <a:gd name="T17" fmla="*/ 80 h 104"/>
              <a:gd name="T18" fmla="*/ 76 w 104"/>
              <a:gd name="T19" fmla="*/ 52 h 104"/>
              <a:gd name="T20" fmla="*/ 60 w 104"/>
              <a:gd name="T21" fmla="*/ 52 h 104"/>
              <a:gd name="T22" fmla="*/ 60 w 104"/>
              <a:gd name="T23" fmla="*/ 0 h 104"/>
              <a:gd name="T24" fmla="*/ 88 w 104"/>
              <a:gd name="T25" fmla="*/ 0 h 104"/>
              <a:gd name="T26" fmla="*/ 104 w 104"/>
              <a:gd name="T27" fmla="*/ 16 h 104"/>
              <a:gd name="T28" fmla="*/ 104 w 104"/>
              <a:gd name="T29" fmla="*/ 88 h 104"/>
              <a:gd name="T30" fmla="*/ 88 w 104"/>
              <a:gd name="T31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4" h="104">
                <a:moveTo>
                  <a:pt x="88" y="104"/>
                </a:moveTo>
                <a:cubicBezTo>
                  <a:pt x="16" y="104"/>
                  <a:pt x="16" y="104"/>
                  <a:pt x="16" y="104"/>
                </a:cubicBezTo>
                <a:cubicBezTo>
                  <a:pt x="7" y="104"/>
                  <a:pt x="0" y="97"/>
                  <a:pt x="0" y="88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4" y="52"/>
                  <a:pt x="44" y="52"/>
                  <a:pt x="44" y="52"/>
                </a:cubicBezTo>
                <a:cubicBezTo>
                  <a:pt x="28" y="52"/>
                  <a:pt x="28" y="52"/>
                  <a:pt x="28" y="52"/>
                </a:cubicBezTo>
                <a:cubicBezTo>
                  <a:pt x="52" y="80"/>
                  <a:pt x="52" y="80"/>
                  <a:pt x="52" y="80"/>
                </a:cubicBezTo>
                <a:cubicBezTo>
                  <a:pt x="76" y="52"/>
                  <a:pt x="76" y="52"/>
                  <a:pt x="76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0"/>
                  <a:pt x="60" y="0"/>
                  <a:pt x="60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97" y="0"/>
                  <a:pt x="104" y="7"/>
                  <a:pt x="104" y="16"/>
                </a:cubicBezTo>
                <a:cubicBezTo>
                  <a:pt x="104" y="88"/>
                  <a:pt x="104" y="88"/>
                  <a:pt x="104" y="88"/>
                </a:cubicBezTo>
                <a:cubicBezTo>
                  <a:pt x="104" y="97"/>
                  <a:pt x="97" y="104"/>
                  <a:pt x="88" y="10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" name="Freeform 1077"/>
          <p:cNvSpPr>
            <a:spLocks noEditPoints="1"/>
          </p:cNvSpPr>
          <p:nvPr/>
        </p:nvSpPr>
        <p:spPr bwMode="auto">
          <a:xfrm>
            <a:off x="2325642" y="2292792"/>
            <a:ext cx="192157" cy="201025"/>
          </a:xfrm>
          <a:custGeom>
            <a:avLst/>
            <a:gdLst>
              <a:gd name="T0" fmla="*/ 96 w 104"/>
              <a:gd name="T1" fmla="*/ 108 h 108"/>
              <a:gd name="T2" fmla="*/ 8 w 104"/>
              <a:gd name="T3" fmla="*/ 108 h 108"/>
              <a:gd name="T4" fmla="*/ 0 w 104"/>
              <a:gd name="T5" fmla="*/ 100 h 108"/>
              <a:gd name="T6" fmla="*/ 0 w 104"/>
              <a:gd name="T7" fmla="*/ 76 h 108"/>
              <a:gd name="T8" fmla="*/ 8 w 104"/>
              <a:gd name="T9" fmla="*/ 68 h 108"/>
              <a:gd name="T10" fmla="*/ 16 w 104"/>
              <a:gd name="T11" fmla="*/ 76 h 108"/>
              <a:gd name="T12" fmla="*/ 16 w 104"/>
              <a:gd name="T13" fmla="*/ 92 h 108"/>
              <a:gd name="T14" fmla="*/ 88 w 104"/>
              <a:gd name="T15" fmla="*/ 92 h 108"/>
              <a:gd name="T16" fmla="*/ 88 w 104"/>
              <a:gd name="T17" fmla="*/ 76 h 108"/>
              <a:gd name="T18" fmla="*/ 96 w 104"/>
              <a:gd name="T19" fmla="*/ 68 h 108"/>
              <a:gd name="T20" fmla="*/ 104 w 104"/>
              <a:gd name="T21" fmla="*/ 76 h 108"/>
              <a:gd name="T22" fmla="*/ 104 w 104"/>
              <a:gd name="T23" fmla="*/ 100 h 108"/>
              <a:gd name="T24" fmla="*/ 96 w 104"/>
              <a:gd name="T25" fmla="*/ 108 h 108"/>
              <a:gd name="T26" fmla="*/ 58 w 104"/>
              <a:gd name="T27" fmla="*/ 78 h 108"/>
              <a:gd name="T28" fmla="*/ 52 w 104"/>
              <a:gd name="T29" fmla="*/ 80 h 108"/>
              <a:gd name="T30" fmla="*/ 46 w 104"/>
              <a:gd name="T31" fmla="*/ 78 h 108"/>
              <a:gd name="T32" fmla="*/ 22 w 104"/>
              <a:gd name="T33" fmla="*/ 54 h 108"/>
              <a:gd name="T34" fmla="*/ 20 w 104"/>
              <a:gd name="T35" fmla="*/ 48 h 108"/>
              <a:gd name="T36" fmla="*/ 22 w 104"/>
              <a:gd name="T37" fmla="*/ 43 h 108"/>
              <a:gd name="T38" fmla="*/ 34 w 104"/>
              <a:gd name="T39" fmla="*/ 43 h 108"/>
              <a:gd name="T40" fmla="*/ 44 w 104"/>
              <a:gd name="T41" fmla="*/ 52 h 108"/>
              <a:gd name="T42" fmla="*/ 44 w 104"/>
              <a:gd name="T43" fmla="*/ 8 h 108"/>
              <a:gd name="T44" fmla="*/ 52 w 104"/>
              <a:gd name="T45" fmla="*/ 0 h 108"/>
              <a:gd name="T46" fmla="*/ 60 w 104"/>
              <a:gd name="T47" fmla="*/ 8 h 108"/>
              <a:gd name="T48" fmla="*/ 60 w 104"/>
              <a:gd name="T49" fmla="*/ 52 h 108"/>
              <a:gd name="T50" fmla="*/ 70 w 104"/>
              <a:gd name="T51" fmla="*/ 43 h 108"/>
              <a:gd name="T52" fmla="*/ 81 w 104"/>
              <a:gd name="T53" fmla="*/ 43 h 108"/>
              <a:gd name="T54" fmla="*/ 81 w 104"/>
              <a:gd name="T55" fmla="*/ 54 h 108"/>
              <a:gd name="T56" fmla="*/ 58 w 104"/>
              <a:gd name="T57" fmla="*/ 7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4" h="108">
                <a:moveTo>
                  <a:pt x="96" y="108"/>
                </a:moveTo>
                <a:cubicBezTo>
                  <a:pt x="8" y="108"/>
                  <a:pt x="8" y="108"/>
                  <a:pt x="8" y="108"/>
                </a:cubicBezTo>
                <a:cubicBezTo>
                  <a:pt x="4" y="108"/>
                  <a:pt x="0" y="104"/>
                  <a:pt x="0" y="100"/>
                </a:cubicBezTo>
                <a:cubicBezTo>
                  <a:pt x="0" y="76"/>
                  <a:pt x="0" y="76"/>
                  <a:pt x="0" y="76"/>
                </a:cubicBezTo>
                <a:cubicBezTo>
                  <a:pt x="0" y="72"/>
                  <a:pt x="4" y="68"/>
                  <a:pt x="8" y="68"/>
                </a:cubicBezTo>
                <a:cubicBezTo>
                  <a:pt x="12" y="68"/>
                  <a:pt x="16" y="72"/>
                  <a:pt x="16" y="76"/>
                </a:cubicBezTo>
                <a:cubicBezTo>
                  <a:pt x="16" y="92"/>
                  <a:pt x="16" y="92"/>
                  <a:pt x="16" y="92"/>
                </a:cubicBezTo>
                <a:cubicBezTo>
                  <a:pt x="88" y="92"/>
                  <a:pt x="88" y="92"/>
                  <a:pt x="88" y="92"/>
                </a:cubicBezTo>
                <a:cubicBezTo>
                  <a:pt x="88" y="76"/>
                  <a:pt x="88" y="76"/>
                  <a:pt x="88" y="76"/>
                </a:cubicBezTo>
                <a:cubicBezTo>
                  <a:pt x="88" y="72"/>
                  <a:pt x="92" y="68"/>
                  <a:pt x="96" y="68"/>
                </a:cubicBezTo>
                <a:cubicBezTo>
                  <a:pt x="100" y="68"/>
                  <a:pt x="104" y="72"/>
                  <a:pt x="104" y="76"/>
                </a:cubicBezTo>
                <a:cubicBezTo>
                  <a:pt x="104" y="100"/>
                  <a:pt x="104" y="100"/>
                  <a:pt x="104" y="100"/>
                </a:cubicBezTo>
                <a:cubicBezTo>
                  <a:pt x="104" y="104"/>
                  <a:pt x="100" y="108"/>
                  <a:pt x="96" y="108"/>
                </a:cubicBezTo>
                <a:close/>
                <a:moveTo>
                  <a:pt x="58" y="78"/>
                </a:moveTo>
                <a:cubicBezTo>
                  <a:pt x="56" y="79"/>
                  <a:pt x="54" y="80"/>
                  <a:pt x="52" y="80"/>
                </a:cubicBezTo>
                <a:cubicBezTo>
                  <a:pt x="50" y="80"/>
                  <a:pt x="47" y="79"/>
                  <a:pt x="46" y="78"/>
                </a:cubicBezTo>
                <a:cubicBezTo>
                  <a:pt x="22" y="54"/>
                  <a:pt x="22" y="54"/>
                  <a:pt x="22" y="54"/>
                </a:cubicBezTo>
                <a:cubicBezTo>
                  <a:pt x="21" y="53"/>
                  <a:pt x="20" y="51"/>
                  <a:pt x="20" y="48"/>
                </a:cubicBezTo>
                <a:cubicBezTo>
                  <a:pt x="20" y="46"/>
                  <a:pt x="21" y="44"/>
                  <a:pt x="22" y="43"/>
                </a:cubicBezTo>
                <a:cubicBezTo>
                  <a:pt x="26" y="39"/>
                  <a:pt x="31" y="39"/>
                  <a:pt x="34" y="43"/>
                </a:cubicBezTo>
                <a:cubicBezTo>
                  <a:pt x="44" y="52"/>
                  <a:pt x="44" y="52"/>
                  <a:pt x="44" y="52"/>
                </a:cubicBezTo>
                <a:cubicBezTo>
                  <a:pt x="44" y="8"/>
                  <a:pt x="44" y="8"/>
                  <a:pt x="44" y="8"/>
                </a:cubicBezTo>
                <a:cubicBezTo>
                  <a:pt x="44" y="4"/>
                  <a:pt x="47" y="0"/>
                  <a:pt x="52" y="0"/>
                </a:cubicBezTo>
                <a:cubicBezTo>
                  <a:pt x="57" y="0"/>
                  <a:pt x="60" y="4"/>
                  <a:pt x="60" y="8"/>
                </a:cubicBezTo>
                <a:cubicBezTo>
                  <a:pt x="60" y="52"/>
                  <a:pt x="60" y="52"/>
                  <a:pt x="60" y="52"/>
                </a:cubicBezTo>
                <a:cubicBezTo>
                  <a:pt x="70" y="43"/>
                  <a:pt x="70" y="43"/>
                  <a:pt x="70" y="43"/>
                </a:cubicBezTo>
                <a:cubicBezTo>
                  <a:pt x="73" y="39"/>
                  <a:pt x="78" y="39"/>
                  <a:pt x="81" y="43"/>
                </a:cubicBezTo>
                <a:cubicBezTo>
                  <a:pt x="85" y="46"/>
                  <a:pt x="85" y="51"/>
                  <a:pt x="81" y="54"/>
                </a:cubicBezTo>
                <a:lnTo>
                  <a:pt x="58" y="7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" name="Freeform 1078"/>
          <p:cNvSpPr>
            <a:spLocks noEditPoints="1"/>
          </p:cNvSpPr>
          <p:nvPr/>
        </p:nvSpPr>
        <p:spPr bwMode="auto">
          <a:xfrm>
            <a:off x="11156097" y="2066692"/>
            <a:ext cx="171463" cy="147813"/>
          </a:xfrm>
          <a:custGeom>
            <a:avLst/>
            <a:gdLst>
              <a:gd name="T0" fmla="*/ 5 w 58"/>
              <a:gd name="T1" fmla="*/ 50 h 50"/>
              <a:gd name="T2" fmla="*/ 0 w 58"/>
              <a:gd name="T3" fmla="*/ 50 h 50"/>
              <a:gd name="T4" fmla="*/ 15 w 58"/>
              <a:gd name="T5" fmla="*/ 25 h 50"/>
              <a:gd name="T6" fmla="*/ 0 w 58"/>
              <a:gd name="T7" fmla="*/ 0 h 50"/>
              <a:gd name="T8" fmla="*/ 5 w 58"/>
              <a:gd name="T9" fmla="*/ 0 h 50"/>
              <a:gd name="T10" fmla="*/ 32 w 58"/>
              <a:gd name="T11" fmla="*/ 25 h 50"/>
              <a:gd name="T12" fmla="*/ 5 w 58"/>
              <a:gd name="T13" fmla="*/ 50 h 50"/>
              <a:gd name="T14" fmla="*/ 31 w 58"/>
              <a:gd name="T15" fmla="*/ 50 h 50"/>
              <a:gd name="T16" fmla="*/ 26 w 58"/>
              <a:gd name="T17" fmla="*/ 50 h 50"/>
              <a:gd name="T18" fmla="*/ 41 w 58"/>
              <a:gd name="T19" fmla="*/ 25 h 50"/>
              <a:gd name="T20" fmla="*/ 26 w 58"/>
              <a:gd name="T21" fmla="*/ 0 h 50"/>
              <a:gd name="T22" fmla="*/ 31 w 58"/>
              <a:gd name="T23" fmla="*/ 0 h 50"/>
              <a:gd name="T24" fmla="*/ 58 w 58"/>
              <a:gd name="T25" fmla="*/ 25 h 50"/>
              <a:gd name="T26" fmla="*/ 31 w 58"/>
              <a:gd name="T27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8" h="50">
                <a:moveTo>
                  <a:pt x="5" y="50"/>
                </a:moveTo>
                <a:lnTo>
                  <a:pt x="0" y="50"/>
                </a:lnTo>
                <a:lnTo>
                  <a:pt x="15" y="25"/>
                </a:lnTo>
                <a:lnTo>
                  <a:pt x="0" y="0"/>
                </a:lnTo>
                <a:lnTo>
                  <a:pt x="5" y="0"/>
                </a:lnTo>
                <a:lnTo>
                  <a:pt x="32" y="25"/>
                </a:lnTo>
                <a:lnTo>
                  <a:pt x="5" y="50"/>
                </a:lnTo>
                <a:close/>
                <a:moveTo>
                  <a:pt x="31" y="50"/>
                </a:moveTo>
                <a:lnTo>
                  <a:pt x="26" y="50"/>
                </a:lnTo>
                <a:lnTo>
                  <a:pt x="41" y="25"/>
                </a:lnTo>
                <a:lnTo>
                  <a:pt x="26" y="0"/>
                </a:lnTo>
                <a:lnTo>
                  <a:pt x="31" y="0"/>
                </a:lnTo>
                <a:lnTo>
                  <a:pt x="58" y="25"/>
                </a:lnTo>
                <a:lnTo>
                  <a:pt x="31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7" name="Freeform 1079"/>
          <p:cNvSpPr>
            <a:spLocks/>
          </p:cNvSpPr>
          <p:nvPr/>
        </p:nvSpPr>
        <p:spPr bwMode="auto">
          <a:xfrm>
            <a:off x="3269670" y="2702969"/>
            <a:ext cx="97558" cy="147813"/>
          </a:xfrm>
          <a:custGeom>
            <a:avLst/>
            <a:gdLst>
              <a:gd name="T0" fmla="*/ 0 w 33"/>
              <a:gd name="T1" fmla="*/ 50 h 50"/>
              <a:gd name="T2" fmla="*/ 5 w 33"/>
              <a:gd name="T3" fmla="*/ 50 h 50"/>
              <a:gd name="T4" fmla="*/ 33 w 33"/>
              <a:gd name="T5" fmla="*/ 25 h 50"/>
              <a:gd name="T6" fmla="*/ 5 w 33"/>
              <a:gd name="T7" fmla="*/ 0 h 50"/>
              <a:gd name="T8" fmla="*/ 0 w 33"/>
              <a:gd name="T9" fmla="*/ 0 h 50"/>
              <a:gd name="T10" fmla="*/ 15 w 33"/>
              <a:gd name="T11" fmla="*/ 25 h 50"/>
              <a:gd name="T12" fmla="*/ 0 w 33"/>
              <a:gd name="T13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" h="50">
                <a:moveTo>
                  <a:pt x="0" y="50"/>
                </a:moveTo>
                <a:lnTo>
                  <a:pt x="5" y="50"/>
                </a:lnTo>
                <a:lnTo>
                  <a:pt x="33" y="25"/>
                </a:lnTo>
                <a:lnTo>
                  <a:pt x="5" y="0"/>
                </a:lnTo>
                <a:lnTo>
                  <a:pt x="0" y="0"/>
                </a:lnTo>
                <a:lnTo>
                  <a:pt x="15" y="25"/>
                </a:lnTo>
                <a:lnTo>
                  <a:pt x="0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8" name="Freeform 1080"/>
          <p:cNvSpPr>
            <a:spLocks/>
          </p:cNvSpPr>
          <p:nvPr/>
        </p:nvSpPr>
        <p:spPr bwMode="auto">
          <a:xfrm>
            <a:off x="2986832" y="2695572"/>
            <a:ext cx="195113" cy="88688"/>
          </a:xfrm>
          <a:custGeom>
            <a:avLst/>
            <a:gdLst>
              <a:gd name="T0" fmla="*/ 104 w 104"/>
              <a:gd name="T1" fmla="*/ 24 h 48"/>
              <a:gd name="T2" fmla="*/ 80 w 104"/>
              <a:gd name="T3" fmla="*/ 48 h 48"/>
              <a:gd name="T4" fmla="*/ 80 w 104"/>
              <a:gd name="T5" fmla="*/ 32 h 48"/>
              <a:gd name="T6" fmla="*/ 30 w 104"/>
              <a:gd name="T7" fmla="*/ 32 h 48"/>
              <a:gd name="T8" fmla="*/ 16 w 104"/>
              <a:gd name="T9" fmla="*/ 40 h 48"/>
              <a:gd name="T10" fmla="*/ 0 w 104"/>
              <a:gd name="T11" fmla="*/ 24 h 48"/>
              <a:gd name="T12" fmla="*/ 16 w 104"/>
              <a:gd name="T13" fmla="*/ 8 h 48"/>
              <a:gd name="T14" fmla="*/ 30 w 104"/>
              <a:gd name="T15" fmla="*/ 16 h 48"/>
              <a:gd name="T16" fmla="*/ 80 w 104"/>
              <a:gd name="T17" fmla="*/ 16 h 48"/>
              <a:gd name="T18" fmla="*/ 80 w 104"/>
              <a:gd name="T19" fmla="*/ 0 h 48"/>
              <a:gd name="T20" fmla="*/ 104 w 104"/>
              <a:gd name="T21" fmla="*/ 24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4" h="48">
                <a:moveTo>
                  <a:pt x="104" y="24"/>
                </a:moveTo>
                <a:cubicBezTo>
                  <a:pt x="80" y="48"/>
                  <a:pt x="80" y="48"/>
                  <a:pt x="80" y="48"/>
                </a:cubicBezTo>
                <a:cubicBezTo>
                  <a:pt x="80" y="32"/>
                  <a:pt x="80" y="32"/>
                  <a:pt x="80" y="32"/>
                </a:cubicBezTo>
                <a:cubicBezTo>
                  <a:pt x="30" y="32"/>
                  <a:pt x="30" y="32"/>
                  <a:pt x="30" y="32"/>
                </a:cubicBezTo>
                <a:cubicBezTo>
                  <a:pt x="27" y="37"/>
                  <a:pt x="22" y="40"/>
                  <a:pt x="16" y="40"/>
                </a:cubicBezTo>
                <a:cubicBezTo>
                  <a:pt x="7" y="40"/>
                  <a:pt x="0" y="33"/>
                  <a:pt x="0" y="24"/>
                </a:cubicBezTo>
                <a:cubicBezTo>
                  <a:pt x="0" y="15"/>
                  <a:pt x="7" y="8"/>
                  <a:pt x="16" y="8"/>
                </a:cubicBezTo>
                <a:cubicBezTo>
                  <a:pt x="22" y="8"/>
                  <a:pt x="27" y="11"/>
                  <a:pt x="30" y="16"/>
                </a:cubicBezTo>
                <a:cubicBezTo>
                  <a:pt x="80" y="16"/>
                  <a:pt x="80" y="16"/>
                  <a:pt x="80" y="16"/>
                </a:cubicBezTo>
                <a:cubicBezTo>
                  <a:pt x="80" y="0"/>
                  <a:pt x="80" y="0"/>
                  <a:pt x="80" y="0"/>
                </a:cubicBezTo>
                <a:lnTo>
                  <a:pt x="104" y="2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9" name="Freeform 1081"/>
          <p:cNvSpPr>
            <a:spLocks noEditPoints="1"/>
          </p:cNvSpPr>
          <p:nvPr/>
        </p:nvSpPr>
        <p:spPr bwMode="auto">
          <a:xfrm>
            <a:off x="2637036" y="2689774"/>
            <a:ext cx="192157" cy="94600"/>
          </a:xfrm>
          <a:custGeom>
            <a:avLst/>
            <a:gdLst>
              <a:gd name="T0" fmla="*/ 33 w 65"/>
              <a:gd name="T1" fmla="*/ 22 h 32"/>
              <a:gd name="T2" fmla="*/ 0 w 65"/>
              <a:gd name="T3" fmla="*/ 22 h 32"/>
              <a:gd name="T4" fmla="*/ 0 w 65"/>
              <a:gd name="T5" fmla="*/ 10 h 32"/>
              <a:gd name="T6" fmla="*/ 33 w 65"/>
              <a:gd name="T7" fmla="*/ 10 h 32"/>
              <a:gd name="T8" fmla="*/ 33 w 65"/>
              <a:gd name="T9" fmla="*/ 0 h 32"/>
              <a:gd name="T10" fmla="*/ 48 w 65"/>
              <a:gd name="T11" fmla="*/ 16 h 32"/>
              <a:gd name="T12" fmla="*/ 33 w 65"/>
              <a:gd name="T13" fmla="*/ 32 h 32"/>
              <a:gd name="T14" fmla="*/ 33 w 65"/>
              <a:gd name="T15" fmla="*/ 22 h 32"/>
              <a:gd name="T16" fmla="*/ 53 w 65"/>
              <a:gd name="T17" fmla="*/ 32 h 32"/>
              <a:gd name="T18" fmla="*/ 53 w 65"/>
              <a:gd name="T19" fmla="*/ 0 h 32"/>
              <a:gd name="T20" fmla="*/ 65 w 65"/>
              <a:gd name="T21" fmla="*/ 0 h 32"/>
              <a:gd name="T22" fmla="*/ 65 w 65"/>
              <a:gd name="T23" fmla="*/ 32 h 32"/>
              <a:gd name="T24" fmla="*/ 53 w 65"/>
              <a:gd name="T25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5" h="32">
                <a:moveTo>
                  <a:pt x="33" y="22"/>
                </a:moveTo>
                <a:lnTo>
                  <a:pt x="0" y="22"/>
                </a:lnTo>
                <a:lnTo>
                  <a:pt x="0" y="10"/>
                </a:lnTo>
                <a:lnTo>
                  <a:pt x="33" y="10"/>
                </a:lnTo>
                <a:lnTo>
                  <a:pt x="33" y="0"/>
                </a:lnTo>
                <a:lnTo>
                  <a:pt x="48" y="16"/>
                </a:lnTo>
                <a:lnTo>
                  <a:pt x="33" y="32"/>
                </a:lnTo>
                <a:lnTo>
                  <a:pt x="33" y="22"/>
                </a:lnTo>
                <a:close/>
                <a:moveTo>
                  <a:pt x="53" y="32"/>
                </a:moveTo>
                <a:lnTo>
                  <a:pt x="53" y="0"/>
                </a:lnTo>
                <a:lnTo>
                  <a:pt x="65" y="0"/>
                </a:lnTo>
                <a:lnTo>
                  <a:pt x="65" y="32"/>
                </a:lnTo>
                <a:lnTo>
                  <a:pt x="53" y="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0" name="Freeform 1082"/>
          <p:cNvSpPr>
            <a:spLocks noEditPoints="1"/>
          </p:cNvSpPr>
          <p:nvPr/>
        </p:nvSpPr>
        <p:spPr bwMode="auto">
          <a:xfrm>
            <a:off x="2331226" y="2702969"/>
            <a:ext cx="192157" cy="94600"/>
          </a:xfrm>
          <a:custGeom>
            <a:avLst/>
            <a:gdLst>
              <a:gd name="T0" fmla="*/ 0 w 65"/>
              <a:gd name="T1" fmla="*/ 0 h 32"/>
              <a:gd name="T2" fmla="*/ 12 w 65"/>
              <a:gd name="T3" fmla="*/ 0 h 32"/>
              <a:gd name="T4" fmla="*/ 12 w 65"/>
              <a:gd name="T5" fmla="*/ 32 h 32"/>
              <a:gd name="T6" fmla="*/ 0 w 65"/>
              <a:gd name="T7" fmla="*/ 32 h 32"/>
              <a:gd name="T8" fmla="*/ 0 w 65"/>
              <a:gd name="T9" fmla="*/ 0 h 32"/>
              <a:gd name="T10" fmla="*/ 32 w 65"/>
              <a:gd name="T11" fmla="*/ 22 h 32"/>
              <a:gd name="T12" fmla="*/ 32 w 65"/>
              <a:gd name="T13" fmla="*/ 32 h 32"/>
              <a:gd name="T14" fmla="*/ 17 w 65"/>
              <a:gd name="T15" fmla="*/ 16 h 32"/>
              <a:gd name="T16" fmla="*/ 32 w 65"/>
              <a:gd name="T17" fmla="*/ 0 h 32"/>
              <a:gd name="T18" fmla="*/ 32 w 65"/>
              <a:gd name="T19" fmla="*/ 10 h 32"/>
              <a:gd name="T20" fmla="*/ 65 w 65"/>
              <a:gd name="T21" fmla="*/ 10 h 32"/>
              <a:gd name="T22" fmla="*/ 65 w 65"/>
              <a:gd name="T23" fmla="*/ 22 h 32"/>
              <a:gd name="T24" fmla="*/ 32 w 65"/>
              <a:gd name="T25" fmla="*/ 2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5" h="32">
                <a:moveTo>
                  <a:pt x="0" y="0"/>
                </a:moveTo>
                <a:lnTo>
                  <a:pt x="12" y="0"/>
                </a:lnTo>
                <a:lnTo>
                  <a:pt x="12" y="32"/>
                </a:lnTo>
                <a:lnTo>
                  <a:pt x="0" y="32"/>
                </a:lnTo>
                <a:lnTo>
                  <a:pt x="0" y="0"/>
                </a:lnTo>
                <a:close/>
                <a:moveTo>
                  <a:pt x="32" y="22"/>
                </a:moveTo>
                <a:lnTo>
                  <a:pt x="32" y="32"/>
                </a:lnTo>
                <a:lnTo>
                  <a:pt x="17" y="16"/>
                </a:lnTo>
                <a:lnTo>
                  <a:pt x="32" y="0"/>
                </a:lnTo>
                <a:lnTo>
                  <a:pt x="32" y="10"/>
                </a:lnTo>
                <a:lnTo>
                  <a:pt x="65" y="10"/>
                </a:lnTo>
                <a:lnTo>
                  <a:pt x="65" y="22"/>
                </a:lnTo>
                <a:lnTo>
                  <a:pt x="32" y="2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1" name="Freeform 1083"/>
          <p:cNvSpPr>
            <a:spLocks/>
          </p:cNvSpPr>
          <p:nvPr/>
        </p:nvSpPr>
        <p:spPr bwMode="auto">
          <a:xfrm>
            <a:off x="11158401" y="2318691"/>
            <a:ext cx="192157" cy="156683"/>
          </a:xfrm>
          <a:custGeom>
            <a:avLst/>
            <a:gdLst>
              <a:gd name="T0" fmla="*/ 80 w 104"/>
              <a:gd name="T1" fmla="*/ 0 h 84"/>
              <a:gd name="T2" fmla="*/ 56 w 104"/>
              <a:gd name="T3" fmla="*/ 28 h 84"/>
              <a:gd name="T4" fmla="*/ 72 w 104"/>
              <a:gd name="T5" fmla="*/ 28 h 84"/>
              <a:gd name="T6" fmla="*/ 72 w 104"/>
              <a:gd name="T7" fmla="*/ 58 h 84"/>
              <a:gd name="T8" fmla="*/ 62 w 104"/>
              <a:gd name="T9" fmla="*/ 69 h 84"/>
              <a:gd name="T10" fmla="*/ 52 w 104"/>
              <a:gd name="T11" fmla="*/ 58 h 84"/>
              <a:gd name="T12" fmla="*/ 52 w 104"/>
              <a:gd name="T13" fmla="*/ 30 h 84"/>
              <a:gd name="T14" fmla="*/ 26 w 104"/>
              <a:gd name="T15" fmla="*/ 4 h 84"/>
              <a:gd name="T16" fmla="*/ 0 w 104"/>
              <a:gd name="T17" fmla="*/ 30 h 84"/>
              <a:gd name="T18" fmla="*/ 0 w 104"/>
              <a:gd name="T19" fmla="*/ 80 h 84"/>
              <a:gd name="T20" fmla="*/ 16 w 104"/>
              <a:gd name="T21" fmla="*/ 80 h 84"/>
              <a:gd name="T22" fmla="*/ 16 w 104"/>
              <a:gd name="T23" fmla="*/ 30 h 84"/>
              <a:gd name="T24" fmla="*/ 26 w 104"/>
              <a:gd name="T25" fmla="*/ 20 h 84"/>
              <a:gd name="T26" fmla="*/ 36 w 104"/>
              <a:gd name="T27" fmla="*/ 30 h 84"/>
              <a:gd name="T28" fmla="*/ 36 w 104"/>
              <a:gd name="T29" fmla="*/ 58 h 84"/>
              <a:gd name="T30" fmla="*/ 63 w 104"/>
              <a:gd name="T31" fmla="*/ 84 h 84"/>
              <a:gd name="T32" fmla="*/ 89 w 104"/>
              <a:gd name="T33" fmla="*/ 58 h 84"/>
              <a:gd name="T34" fmla="*/ 88 w 104"/>
              <a:gd name="T35" fmla="*/ 28 h 84"/>
              <a:gd name="T36" fmla="*/ 104 w 104"/>
              <a:gd name="T37" fmla="*/ 28 h 84"/>
              <a:gd name="T38" fmla="*/ 80 w 104"/>
              <a:gd name="T39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4" h="84">
                <a:moveTo>
                  <a:pt x="80" y="0"/>
                </a:moveTo>
                <a:cubicBezTo>
                  <a:pt x="56" y="28"/>
                  <a:pt x="56" y="28"/>
                  <a:pt x="56" y="28"/>
                </a:cubicBezTo>
                <a:cubicBezTo>
                  <a:pt x="72" y="28"/>
                  <a:pt x="72" y="28"/>
                  <a:pt x="72" y="28"/>
                </a:cubicBezTo>
                <a:cubicBezTo>
                  <a:pt x="72" y="58"/>
                  <a:pt x="72" y="58"/>
                  <a:pt x="72" y="58"/>
                </a:cubicBezTo>
                <a:cubicBezTo>
                  <a:pt x="72" y="64"/>
                  <a:pt x="68" y="69"/>
                  <a:pt x="62" y="69"/>
                </a:cubicBezTo>
                <a:cubicBezTo>
                  <a:pt x="57" y="69"/>
                  <a:pt x="52" y="64"/>
                  <a:pt x="52" y="58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16"/>
                  <a:pt x="41" y="4"/>
                  <a:pt x="26" y="4"/>
                </a:cubicBezTo>
                <a:cubicBezTo>
                  <a:pt x="12" y="4"/>
                  <a:pt x="0" y="16"/>
                  <a:pt x="0" y="30"/>
                </a:cubicBezTo>
                <a:cubicBezTo>
                  <a:pt x="0" y="80"/>
                  <a:pt x="0" y="80"/>
                  <a:pt x="0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24"/>
                  <a:pt x="20" y="20"/>
                  <a:pt x="26" y="20"/>
                </a:cubicBezTo>
                <a:cubicBezTo>
                  <a:pt x="32" y="20"/>
                  <a:pt x="36" y="24"/>
                  <a:pt x="36" y="30"/>
                </a:cubicBezTo>
                <a:cubicBezTo>
                  <a:pt x="36" y="58"/>
                  <a:pt x="36" y="58"/>
                  <a:pt x="36" y="58"/>
                </a:cubicBezTo>
                <a:cubicBezTo>
                  <a:pt x="36" y="73"/>
                  <a:pt x="49" y="84"/>
                  <a:pt x="63" y="84"/>
                </a:cubicBezTo>
                <a:cubicBezTo>
                  <a:pt x="78" y="84"/>
                  <a:pt x="89" y="73"/>
                  <a:pt x="89" y="58"/>
                </a:cubicBezTo>
                <a:cubicBezTo>
                  <a:pt x="88" y="28"/>
                  <a:pt x="88" y="28"/>
                  <a:pt x="88" y="28"/>
                </a:cubicBezTo>
                <a:cubicBezTo>
                  <a:pt x="104" y="28"/>
                  <a:pt x="104" y="28"/>
                  <a:pt x="104" y="28"/>
                </a:cubicBezTo>
                <a:lnTo>
                  <a:pt x="8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2" name="Freeform 1084"/>
          <p:cNvSpPr>
            <a:spLocks/>
          </p:cNvSpPr>
          <p:nvPr/>
        </p:nvSpPr>
        <p:spPr bwMode="auto">
          <a:xfrm>
            <a:off x="7979388" y="2348145"/>
            <a:ext cx="147813" cy="162595"/>
          </a:xfrm>
          <a:custGeom>
            <a:avLst/>
            <a:gdLst>
              <a:gd name="T0" fmla="*/ 50 w 80"/>
              <a:gd name="T1" fmla="*/ 0 h 88"/>
              <a:gd name="T2" fmla="*/ 20 w 80"/>
              <a:gd name="T3" fmla="*/ 30 h 88"/>
              <a:gd name="T4" fmla="*/ 20 w 80"/>
              <a:gd name="T5" fmla="*/ 44 h 88"/>
              <a:gd name="T6" fmla="*/ 0 w 80"/>
              <a:gd name="T7" fmla="*/ 44 h 88"/>
              <a:gd name="T8" fmla="*/ 28 w 80"/>
              <a:gd name="T9" fmla="*/ 81 h 88"/>
              <a:gd name="T10" fmla="*/ 56 w 80"/>
              <a:gd name="T11" fmla="*/ 44 h 88"/>
              <a:gd name="T12" fmla="*/ 36 w 80"/>
              <a:gd name="T13" fmla="*/ 44 h 88"/>
              <a:gd name="T14" fmla="*/ 36 w 80"/>
              <a:gd name="T15" fmla="*/ 30 h 88"/>
              <a:gd name="T16" fmla="*/ 50 w 80"/>
              <a:gd name="T17" fmla="*/ 16 h 88"/>
              <a:gd name="T18" fmla="*/ 64 w 80"/>
              <a:gd name="T19" fmla="*/ 30 h 88"/>
              <a:gd name="T20" fmla="*/ 64 w 80"/>
              <a:gd name="T21" fmla="*/ 88 h 88"/>
              <a:gd name="T22" fmla="*/ 80 w 80"/>
              <a:gd name="T23" fmla="*/ 88 h 88"/>
              <a:gd name="T24" fmla="*/ 80 w 80"/>
              <a:gd name="T25" fmla="*/ 30 h 88"/>
              <a:gd name="T26" fmla="*/ 50 w 80"/>
              <a:gd name="T2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0" h="88">
                <a:moveTo>
                  <a:pt x="50" y="0"/>
                </a:moveTo>
                <a:cubicBezTo>
                  <a:pt x="34" y="0"/>
                  <a:pt x="20" y="14"/>
                  <a:pt x="20" y="30"/>
                </a:cubicBezTo>
                <a:cubicBezTo>
                  <a:pt x="20" y="44"/>
                  <a:pt x="20" y="44"/>
                  <a:pt x="20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28" y="81"/>
                  <a:pt x="28" y="81"/>
                  <a:pt x="28" y="81"/>
                </a:cubicBezTo>
                <a:cubicBezTo>
                  <a:pt x="56" y="44"/>
                  <a:pt x="56" y="44"/>
                  <a:pt x="56" y="44"/>
                </a:cubicBezTo>
                <a:cubicBezTo>
                  <a:pt x="36" y="44"/>
                  <a:pt x="36" y="44"/>
                  <a:pt x="36" y="44"/>
                </a:cubicBezTo>
                <a:cubicBezTo>
                  <a:pt x="36" y="30"/>
                  <a:pt x="36" y="30"/>
                  <a:pt x="36" y="30"/>
                </a:cubicBezTo>
                <a:cubicBezTo>
                  <a:pt x="36" y="22"/>
                  <a:pt x="42" y="16"/>
                  <a:pt x="50" y="16"/>
                </a:cubicBezTo>
                <a:cubicBezTo>
                  <a:pt x="58" y="16"/>
                  <a:pt x="64" y="22"/>
                  <a:pt x="64" y="30"/>
                </a:cubicBezTo>
                <a:cubicBezTo>
                  <a:pt x="64" y="88"/>
                  <a:pt x="64" y="88"/>
                  <a:pt x="64" y="88"/>
                </a:cubicBezTo>
                <a:cubicBezTo>
                  <a:pt x="80" y="88"/>
                  <a:pt x="80" y="88"/>
                  <a:pt x="80" y="88"/>
                </a:cubicBezTo>
                <a:cubicBezTo>
                  <a:pt x="80" y="30"/>
                  <a:pt x="80" y="30"/>
                  <a:pt x="80" y="30"/>
                </a:cubicBezTo>
                <a:cubicBezTo>
                  <a:pt x="80" y="14"/>
                  <a:pt x="67" y="0"/>
                  <a:pt x="5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3" name="Freeform 1085"/>
          <p:cNvSpPr>
            <a:spLocks/>
          </p:cNvSpPr>
          <p:nvPr/>
        </p:nvSpPr>
        <p:spPr bwMode="auto">
          <a:xfrm>
            <a:off x="7768610" y="2348145"/>
            <a:ext cx="147813" cy="162595"/>
          </a:xfrm>
          <a:custGeom>
            <a:avLst/>
            <a:gdLst>
              <a:gd name="T0" fmla="*/ 30 w 80"/>
              <a:gd name="T1" fmla="*/ 0 h 88"/>
              <a:gd name="T2" fmla="*/ 60 w 80"/>
              <a:gd name="T3" fmla="*/ 30 h 88"/>
              <a:gd name="T4" fmla="*/ 60 w 80"/>
              <a:gd name="T5" fmla="*/ 44 h 88"/>
              <a:gd name="T6" fmla="*/ 80 w 80"/>
              <a:gd name="T7" fmla="*/ 44 h 88"/>
              <a:gd name="T8" fmla="*/ 52 w 80"/>
              <a:gd name="T9" fmla="*/ 81 h 88"/>
              <a:gd name="T10" fmla="*/ 24 w 80"/>
              <a:gd name="T11" fmla="*/ 44 h 88"/>
              <a:gd name="T12" fmla="*/ 44 w 80"/>
              <a:gd name="T13" fmla="*/ 44 h 88"/>
              <a:gd name="T14" fmla="*/ 44 w 80"/>
              <a:gd name="T15" fmla="*/ 30 h 88"/>
              <a:gd name="T16" fmla="*/ 30 w 80"/>
              <a:gd name="T17" fmla="*/ 16 h 88"/>
              <a:gd name="T18" fmla="*/ 16 w 80"/>
              <a:gd name="T19" fmla="*/ 30 h 88"/>
              <a:gd name="T20" fmla="*/ 16 w 80"/>
              <a:gd name="T21" fmla="*/ 88 h 88"/>
              <a:gd name="T22" fmla="*/ 0 w 80"/>
              <a:gd name="T23" fmla="*/ 88 h 88"/>
              <a:gd name="T24" fmla="*/ 0 w 80"/>
              <a:gd name="T25" fmla="*/ 30 h 88"/>
              <a:gd name="T26" fmla="*/ 30 w 80"/>
              <a:gd name="T2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0" h="88">
                <a:moveTo>
                  <a:pt x="30" y="0"/>
                </a:moveTo>
                <a:cubicBezTo>
                  <a:pt x="46" y="0"/>
                  <a:pt x="60" y="14"/>
                  <a:pt x="60" y="30"/>
                </a:cubicBezTo>
                <a:cubicBezTo>
                  <a:pt x="60" y="44"/>
                  <a:pt x="60" y="44"/>
                  <a:pt x="60" y="44"/>
                </a:cubicBezTo>
                <a:cubicBezTo>
                  <a:pt x="80" y="44"/>
                  <a:pt x="80" y="44"/>
                  <a:pt x="80" y="44"/>
                </a:cubicBezTo>
                <a:cubicBezTo>
                  <a:pt x="52" y="81"/>
                  <a:pt x="52" y="81"/>
                  <a:pt x="52" y="81"/>
                </a:cubicBezTo>
                <a:cubicBezTo>
                  <a:pt x="24" y="44"/>
                  <a:pt x="24" y="44"/>
                  <a:pt x="24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22"/>
                  <a:pt x="38" y="16"/>
                  <a:pt x="30" y="16"/>
                </a:cubicBezTo>
                <a:cubicBezTo>
                  <a:pt x="22" y="16"/>
                  <a:pt x="16" y="22"/>
                  <a:pt x="16" y="30"/>
                </a:cubicBezTo>
                <a:cubicBezTo>
                  <a:pt x="16" y="88"/>
                  <a:pt x="16" y="88"/>
                  <a:pt x="16" y="88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14"/>
                  <a:pt x="13" y="0"/>
                  <a:pt x="3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4" name="Freeform 1086"/>
          <p:cNvSpPr>
            <a:spLocks/>
          </p:cNvSpPr>
          <p:nvPr/>
        </p:nvSpPr>
        <p:spPr bwMode="auto">
          <a:xfrm>
            <a:off x="6660246" y="2318508"/>
            <a:ext cx="147813" cy="162595"/>
          </a:xfrm>
          <a:custGeom>
            <a:avLst/>
            <a:gdLst>
              <a:gd name="T0" fmla="*/ 59 w 79"/>
              <a:gd name="T1" fmla="*/ 0 h 88"/>
              <a:gd name="T2" fmla="*/ 38 w 79"/>
              <a:gd name="T3" fmla="*/ 28 h 88"/>
              <a:gd name="T4" fmla="*/ 52 w 79"/>
              <a:gd name="T5" fmla="*/ 28 h 88"/>
              <a:gd name="T6" fmla="*/ 52 w 79"/>
              <a:gd name="T7" fmla="*/ 49 h 88"/>
              <a:gd name="T8" fmla="*/ 48 w 79"/>
              <a:gd name="T9" fmla="*/ 48 h 88"/>
              <a:gd name="T10" fmla="*/ 28 w 79"/>
              <a:gd name="T11" fmla="*/ 48 h 88"/>
              <a:gd name="T12" fmla="*/ 28 w 79"/>
              <a:gd name="T13" fmla="*/ 33 h 88"/>
              <a:gd name="T14" fmla="*/ 0 w 79"/>
              <a:gd name="T15" fmla="*/ 54 h 88"/>
              <a:gd name="T16" fmla="*/ 28 w 79"/>
              <a:gd name="T17" fmla="*/ 75 h 88"/>
              <a:gd name="T18" fmla="*/ 28 w 79"/>
              <a:gd name="T19" fmla="*/ 60 h 88"/>
              <a:gd name="T20" fmla="*/ 47 w 79"/>
              <a:gd name="T21" fmla="*/ 60 h 88"/>
              <a:gd name="T22" fmla="*/ 52 w 79"/>
              <a:gd name="T23" fmla="*/ 65 h 88"/>
              <a:gd name="T24" fmla="*/ 52 w 79"/>
              <a:gd name="T25" fmla="*/ 88 h 88"/>
              <a:gd name="T26" fmla="*/ 64 w 79"/>
              <a:gd name="T27" fmla="*/ 88 h 88"/>
              <a:gd name="T28" fmla="*/ 64 w 79"/>
              <a:gd name="T29" fmla="*/ 28 h 88"/>
              <a:gd name="T30" fmla="*/ 79 w 79"/>
              <a:gd name="T31" fmla="*/ 28 h 88"/>
              <a:gd name="T32" fmla="*/ 59 w 79"/>
              <a:gd name="T33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79" h="88">
                <a:moveTo>
                  <a:pt x="59" y="0"/>
                </a:moveTo>
                <a:cubicBezTo>
                  <a:pt x="38" y="28"/>
                  <a:pt x="38" y="28"/>
                  <a:pt x="38" y="28"/>
                </a:cubicBezTo>
                <a:cubicBezTo>
                  <a:pt x="52" y="28"/>
                  <a:pt x="52" y="28"/>
                  <a:pt x="52" y="28"/>
                </a:cubicBezTo>
                <a:cubicBezTo>
                  <a:pt x="52" y="49"/>
                  <a:pt x="52" y="49"/>
                  <a:pt x="52" y="49"/>
                </a:cubicBezTo>
                <a:cubicBezTo>
                  <a:pt x="50" y="48"/>
                  <a:pt x="48" y="48"/>
                  <a:pt x="48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33"/>
                  <a:pt x="28" y="33"/>
                  <a:pt x="28" y="33"/>
                </a:cubicBezTo>
                <a:cubicBezTo>
                  <a:pt x="0" y="54"/>
                  <a:pt x="0" y="54"/>
                  <a:pt x="0" y="54"/>
                </a:cubicBezTo>
                <a:cubicBezTo>
                  <a:pt x="28" y="75"/>
                  <a:pt x="28" y="75"/>
                  <a:pt x="28" y="75"/>
                </a:cubicBezTo>
                <a:cubicBezTo>
                  <a:pt x="28" y="60"/>
                  <a:pt x="28" y="60"/>
                  <a:pt x="28" y="60"/>
                </a:cubicBezTo>
                <a:cubicBezTo>
                  <a:pt x="47" y="60"/>
                  <a:pt x="47" y="60"/>
                  <a:pt x="47" y="60"/>
                </a:cubicBezTo>
                <a:cubicBezTo>
                  <a:pt x="50" y="60"/>
                  <a:pt x="52" y="62"/>
                  <a:pt x="52" y="65"/>
                </a:cubicBezTo>
                <a:cubicBezTo>
                  <a:pt x="52" y="88"/>
                  <a:pt x="52" y="88"/>
                  <a:pt x="52" y="88"/>
                </a:cubicBezTo>
                <a:cubicBezTo>
                  <a:pt x="64" y="88"/>
                  <a:pt x="64" y="88"/>
                  <a:pt x="64" y="88"/>
                </a:cubicBezTo>
                <a:cubicBezTo>
                  <a:pt x="64" y="28"/>
                  <a:pt x="64" y="28"/>
                  <a:pt x="64" y="28"/>
                </a:cubicBezTo>
                <a:cubicBezTo>
                  <a:pt x="79" y="28"/>
                  <a:pt x="79" y="28"/>
                  <a:pt x="79" y="28"/>
                </a:cubicBezTo>
                <a:lnTo>
                  <a:pt x="5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5" name="Freeform 1087"/>
          <p:cNvSpPr>
            <a:spLocks/>
          </p:cNvSpPr>
          <p:nvPr/>
        </p:nvSpPr>
        <p:spPr bwMode="auto">
          <a:xfrm>
            <a:off x="6425173" y="2318509"/>
            <a:ext cx="147813" cy="162595"/>
          </a:xfrm>
          <a:custGeom>
            <a:avLst/>
            <a:gdLst>
              <a:gd name="T0" fmla="*/ 20 w 79"/>
              <a:gd name="T1" fmla="*/ 0 h 88"/>
              <a:gd name="T2" fmla="*/ 41 w 79"/>
              <a:gd name="T3" fmla="*/ 28 h 88"/>
              <a:gd name="T4" fmla="*/ 27 w 79"/>
              <a:gd name="T5" fmla="*/ 28 h 88"/>
              <a:gd name="T6" fmla="*/ 27 w 79"/>
              <a:gd name="T7" fmla="*/ 49 h 88"/>
              <a:gd name="T8" fmla="*/ 31 w 79"/>
              <a:gd name="T9" fmla="*/ 48 h 88"/>
              <a:gd name="T10" fmla="*/ 51 w 79"/>
              <a:gd name="T11" fmla="*/ 48 h 88"/>
              <a:gd name="T12" fmla="*/ 51 w 79"/>
              <a:gd name="T13" fmla="*/ 33 h 88"/>
              <a:gd name="T14" fmla="*/ 79 w 79"/>
              <a:gd name="T15" fmla="*/ 54 h 88"/>
              <a:gd name="T16" fmla="*/ 51 w 79"/>
              <a:gd name="T17" fmla="*/ 75 h 88"/>
              <a:gd name="T18" fmla="*/ 51 w 79"/>
              <a:gd name="T19" fmla="*/ 60 h 88"/>
              <a:gd name="T20" fmla="*/ 32 w 79"/>
              <a:gd name="T21" fmla="*/ 60 h 88"/>
              <a:gd name="T22" fmla="*/ 27 w 79"/>
              <a:gd name="T23" fmla="*/ 65 h 88"/>
              <a:gd name="T24" fmla="*/ 27 w 79"/>
              <a:gd name="T25" fmla="*/ 88 h 88"/>
              <a:gd name="T26" fmla="*/ 15 w 79"/>
              <a:gd name="T27" fmla="*/ 88 h 88"/>
              <a:gd name="T28" fmla="*/ 15 w 79"/>
              <a:gd name="T29" fmla="*/ 28 h 88"/>
              <a:gd name="T30" fmla="*/ 0 w 79"/>
              <a:gd name="T31" fmla="*/ 28 h 88"/>
              <a:gd name="T32" fmla="*/ 20 w 79"/>
              <a:gd name="T33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79" h="88">
                <a:moveTo>
                  <a:pt x="20" y="0"/>
                </a:moveTo>
                <a:cubicBezTo>
                  <a:pt x="41" y="28"/>
                  <a:pt x="41" y="28"/>
                  <a:pt x="41" y="28"/>
                </a:cubicBezTo>
                <a:cubicBezTo>
                  <a:pt x="27" y="28"/>
                  <a:pt x="27" y="28"/>
                  <a:pt x="27" y="28"/>
                </a:cubicBezTo>
                <a:cubicBezTo>
                  <a:pt x="27" y="49"/>
                  <a:pt x="27" y="49"/>
                  <a:pt x="27" y="49"/>
                </a:cubicBezTo>
                <a:cubicBezTo>
                  <a:pt x="29" y="48"/>
                  <a:pt x="31" y="48"/>
                  <a:pt x="31" y="48"/>
                </a:cubicBezTo>
                <a:cubicBezTo>
                  <a:pt x="51" y="48"/>
                  <a:pt x="51" y="48"/>
                  <a:pt x="51" y="48"/>
                </a:cubicBezTo>
                <a:cubicBezTo>
                  <a:pt x="51" y="33"/>
                  <a:pt x="51" y="33"/>
                  <a:pt x="51" y="33"/>
                </a:cubicBezTo>
                <a:cubicBezTo>
                  <a:pt x="79" y="54"/>
                  <a:pt x="79" y="54"/>
                  <a:pt x="79" y="54"/>
                </a:cubicBezTo>
                <a:cubicBezTo>
                  <a:pt x="51" y="75"/>
                  <a:pt x="51" y="75"/>
                  <a:pt x="51" y="75"/>
                </a:cubicBezTo>
                <a:cubicBezTo>
                  <a:pt x="51" y="60"/>
                  <a:pt x="51" y="60"/>
                  <a:pt x="51" y="60"/>
                </a:cubicBezTo>
                <a:cubicBezTo>
                  <a:pt x="32" y="60"/>
                  <a:pt x="32" y="60"/>
                  <a:pt x="32" y="60"/>
                </a:cubicBezTo>
                <a:cubicBezTo>
                  <a:pt x="29" y="60"/>
                  <a:pt x="27" y="62"/>
                  <a:pt x="27" y="65"/>
                </a:cubicBezTo>
                <a:cubicBezTo>
                  <a:pt x="27" y="88"/>
                  <a:pt x="27" y="88"/>
                  <a:pt x="27" y="88"/>
                </a:cubicBezTo>
                <a:cubicBezTo>
                  <a:pt x="15" y="88"/>
                  <a:pt x="15" y="88"/>
                  <a:pt x="15" y="88"/>
                </a:cubicBezTo>
                <a:cubicBezTo>
                  <a:pt x="15" y="28"/>
                  <a:pt x="15" y="28"/>
                  <a:pt x="15" y="28"/>
                </a:cubicBezTo>
                <a:cubicBezTo>
                  <a:pt x="0" y="28"/>
                  <a:pt x="0" y="28"/>
                  <a:pt x="0" y="28"/>
                </a:cubicBezTo>
                <a:lnTo>
                  <a:pt x="2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6" name="Freeform 1088"/>
          <p:cNvSpPr>
            <a:spLocks/>
          </p:cNvSpPr>
          <p:nvPr/>
        </p:nvSpPr>
        <p:spPr bwMode="auto">
          <a:xfrm>
            <a:off x="4296048" y="2315554"/>
            <a:ext cx="118250" cy="168507"/>
          </a:xfrm>
          <a:custGeom>
            <a:avLst/>
            <a:gdLst>
              <a:gd name="T0" fmla="*/ 24 w 64"/>
              <a:gd name="T1" fmla="*/ 42 h 91"/>
              <a:gd name="T2" fmla="*/ 0 w 64"/>
              <a:gd name="T3" fmla="*/ 21 h 91"/>
              <a:gd name="T4" fmla="*/ 24 w 64"/>
              <a:gd name="T5" fmla="*/ 0 h 91"/>
              <a:gd name="T6" fmla="*/ 24 w 64"/>
              <a:gd name="T7" fmla="*/ 15 h 91"/>
              <a:gd name="T8" fmla="*/ 64 w 64"/>
              <a:gd name="T9" fmla="*/ 55 h 91"/>
              <a:gd name="T10" fmla="*/ 64 w 64"/>
              <a:gd name="T11" fmla="*/ 91 h 91"/>
              <a:gd name="T12" fmla="*/ 52 w 64"/>
              <a:gd name="T13" fmla="*/ 91 h 91"/>
              <a:gd name="T14" fmla="*/ 52 w 64"/>
              <a:gd name="T15" fmla="*/ 55 h 91"/>
              <a:gd name="T16" fmla="*/ 24 w 64"/>
              <a:gd name="T17" fmla="*/ 27 h 91"/>
              <a:gd name="T18" fmla="*/ 24 w 64"/>
              <a:gd name="T19" fmla="*/ 42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4" h="91">
                <a:moveTo>
                  <a:pt x="24" y="42"/>
                </a:moveTo>
                <a:cubicBezTo>
                  <a:pt x="0" y="21"/>
                  <a:pt x="0" y="21"/>
                  <a:pt x="0" y="21"/>
                </a:cubicBezTo>
                <a:cubicBezTo>
                  <a:pt x="24" y="0"/>
                  <a:pt x="24" y="0"/>
                  <a:pt x="24" y="0"/>
                </a:cubicBezTo>
                <a:cubicBezTo>
                  <a:pt x="24" y="15"/>
                  <a:pt x="24" y="15"/>
                  <a:pt x="24" y="15"/>
                </a:cubicBezTo>
                <a:cubicBezTo>
                  <a:pt x="35" y="17"/>
                  <a:pt x="64" y="19"/>
                  <a:pt x="64" y="55"/>
                </a:cubicBezTo>
                <a:cubicBezTo>
                  <a:pt x="64" y="91"/>
                  <a:pt x="64" y="91"/>
                  <a:pt x="64" y="91"/>
                </a:cubicBezTo>
                <a:cubicBezTo>
                  <a:pt x="52" y="91"/>
                  <a:pt x="52" y="91"/>
                  <a:pt x="52" y="91"/>
                </a:cubicBezTo>
                <a:cubicBezTo>
                  <a:pt x="52" y="55"/>
                  <a:pt x="52" y="55"/>
                  <a:pt x="52" y="55"/>
                </a:cubicBezTo>
                <a:cubicBezTo>
                  <a:pt x="52" y="55"/>
                  <a:pt x="55" y="27"/>
                  <a:pt x="24" y="27"/>
                </a:cubicBezTo>
                <a:lnTo>
                  <a:pt x="24" y="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7" name="Freeform 1089"/>
          <p:cNvSpPr>
            <a:spLocks/>
          </p:cNvSpPr>
          <p:nvPr/>
        </p:nvSpPr>
        <p:spPr bwMode="auto">
          <a:xfrm>
            <a:off x="4236810" y="2315554"/>
            <a:ext cx="118250" cy="168507"/>
          </a:xfrm>
          <a:custGeom>
            <a:avLst/>
            <a:gdLst>
              <a:gd name="T0" fmla="*/ 40 w 64"/>
              <a:gd name="T1" fmla="*/ 42 h 91"/>
              <a:gd name="T2" fmla="*/ 64 w 64"/>
              <a:gd name="T3" fmla="*/ 21 h 91"/>
              <a:gd name="T4" fmla="*/ 40 w 64"/>
              <a:gd name="T5" fmla="*/ 0 h 91"/>
              <a:gd name="T6" fmla="*/ 40 w 64"/>
              <a:gd name="T7" fmla="*/ 15 h 91"/>
              <a:gd name="T8" fmla="*/ 0 w 64"/>
              <a:gd name="T9" fmla="*/ 55 h 91"/>
              <a:gd name="T10" fmla="*/ 0 w 64"/>
              <a:gd name="T11" fmla="*/ 91 h 91"/>
              <a:gd name="T12" fmla="*/ 12 w 64"/>
              <a:gd name="T13" fmla="*/ 91 h 91"/>
              <a:gd name="T14" fmla="*/ 12 w 64"/>
              <a:gd name="T15" fmla="*/ 55 h 91"/>
              <a:gd name="T16" fmla="*/ 40 w 64"/>
              <a:gd name="T17" fmla="*/ 27 h 91"/>
              <a:gd name="T18" fmla="*/ 40 w 64"/>
              <a:gd name="T19" fmla="*/ 42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4" h="91">
                <a:moveTo>
                  <a:pt x="40" y="42"/>
                </a:moveTo>
                <a:cubicBezTo>
                  <a:pt x="64" y="21"/>
                  <a:pt x="64" y="21"/>
                  <a:pt x="64" y="21"/>
                </a:cubicBezTo>
                <a:cubicBezTo>
                  <a:pt x="40" y="0"/>
                  <a:pt x="40" y="0"/>
                  <a:pt x="40" y="0"/>
                </a:cubicBezTo>
                <a:cubicBezTo>
                  <a:pt x="40" y="15"/>
                  <a:pt x="40" y="15"/>
                  <a:pt x="40" y="15"/>
                </a:cubicBezTo>
                <a:cubicBezTo>
                  <a:pt x="29" y="17"/>
                  <a:pt x="0" y="19"/>
                  <a:pt x="0" y="55"/>
                </a:cubicBezTo>
                <a:cubicBezTo>
                  <a:pt x="0" y="91"/>
                  <a:pt x="0" y="91"/>
                  <a:pt x="0" y="91"/>
                </a:cubicBezTo>
                <a:cubicBezTo>
                  <a:pt x="12" y="91"/>
                  <a:pt x="12" y="91"/>
                  <a:pt x="12" y="91"/>
                </a:cubicBezTo>
                <a:cubicBezTo>
                  <a:pt x="12" y="55"/>
                  <a:pt x="12" y="55"/>
                  <a:pt x="12" y="55"/>
                </a:cubicBezTo>
                <a:cubicBezTo>
                  <a:pt x="12" y="55"/>
                  <a:pt x="9" y="27"/>
                  <a:pt x="40" y="27"/>
                </a:cubicBezTo>
                <a:lnTo>
                  <a:pt x="40" y="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8" name="Freeform 1090"/>
          <p:cNvSpPr>
            <a:spLocks/>
          </p:cNvSpPr>
          <p:nvPr/>
        </p:nvSpPr>
        <p:spPr bwMode="auto">
          <a:xfrm>
            <a:off x="3894130" y="2319988"/>
            <a:ext cx="198070" cy="159638"/>
          </a:xfrm>
          <a:custGeom>
            <a:avLst/>
            <a:gdLst>
              <a:gd name="T0" fmla="*/ 20 w 108"/>
              <a:gd name="T1" fmla="*/ 23 h 87"/>
              <a:gd name="T2" fmla="*/ 48 w 108"/>
              <a:gd name="T3" fmla="*/ 48 h 87"/>
              <a:gd name="T4" fmla="*/ 48 w 108"/>
              <a:gd name="T5" fmla="*/ 87 h 87"/>
              <a:gd name="T6" fmla="*/ 60 w 108"/>
              <a:gd name="T7" fmla="*/ 87 h 87"/>
              <a:gd name="T8" fmla="*/ 60 w 108"/>
              <a:gd name="T9" fmla="*/ 47 h 87"/>
              <a:gd name="T10" fmla="*/ 88 w 108"/>
              <a:gd name="T11" fmla="*/ 23 h 87"/>
              <a:gd name="T12" fmla="*/ 88 w 108"/>
              <a:gd name="T13" fmla="*/ 34 h 87"/>
              <a:gd name="T14" fmla="*/ 108 w 108"/>
              <a:gd name="T15" fmla="*/ 17 h 87"/>
              <a:gd name="T16" fmla="*/ 88 w 108"/>
              <a:gd name="T17" fmla="*/ 0 h 87"/>
              <a:gd name="T18" fmla="*/ 88 w 108"/>
              <a:gd name="T19" fmla="*/ 11 h 87"/>
              <a:gd name="T20" fmla="*/ 54 w 108"/>
              <a:gd name="T21" fmla="*/ 28 h 87"/>
              <a:gd name="T22" fmla="*/ 20 w 108"/>
              <a:gd name="T23" fmla="*/ 11 h 87"/>
              <a:gd name="T24" fmla="*/ 20 w 108"/>
              <a:gd name="T25" fmla="*/ 0 h 87"/>
              <a:gd name="T26" fmla="*/ 0 w 108"/>
              <a:gd name="T27" fmla="*/ 17 h 87"/>
              <a:gd name="T28" fmla="*/ 20 w 108"/>
              <a:gd name="T29" fmla="*/ 34 h 87"/>
              <a:gd name="T30" fmla="*/ 20 w 108"/>
              <a:gd name="T31" fmla="*/ 23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8" h="87">
                <a:moveTo>
                  <a:pt x="20" y="23"/>
                </a:moveTo>
                <a:cubicBezTo>
                  <a:pt x="44" y="23"/>
                  <a:pt x="48" y="40"/>
                  <a:pt x="48" y="48"/>
                </a:cubicBezTo>
                <a:cubicBezTo>
                  <a:pt x="48" y="48"/>
                  <a:pt x="48" y="87"/>
                  <a:pt x="48" y="87"/>
                </a:cubicBezTo>
                <a:cubicBezTo>
                  <a:pt x="60" y="87"/>
                  <a:pt x="60" y="87"/>
                  <a:pt x="60" y="87"/>
                </a:cubicBezTo>
                <a:cubicBezTo>
                  <a:pt x="60" y="47"/>
                  <a:pt x="60" y="47"/>
                  <a:pt x="60" y="47"/>
                </a:cubicBezTo>
                <a:cubicBezTo>
                  <a:pt x="61" y="39"/>
                  <a:pt x="64" y="23"/>
                  <a:pt x="88" y="23"/>
                </a:cubicBezTo>
                <a:cubicBezTo>
                  <a:pt x="88" y="34"/>
                  <a:pt x="88" y="34"/>
                  <a:pt x="88" y="34"/>
                </a:cubicBezTo>
                <a:cubicBezTo>
                  <a:pt x="108" y="17"/>
                  <a:pt x="108" y="17"/>
                  <a:pt x="108" y="17"/>
                </a:cubicBezTo>
                <a:cubicBezTo>
                  <a:pt x="88" y="0"/>
                  <a:pt x="88" y="0"/>
                  <a:pt x="88" y="0"/>
                </a:cubicBezTo>
                <a:cubicBezTo>
                  <a:pt x="88" y="11"/>
                  <a:pt x="88" y="11"/>
                  <a:pt x="88" y="11"/>
                </a:cubicBezTo>
                <a:cubicBezTo>
                  <a:pt x="80" y="12"/>
                  <a:pt x="63" y="14"/>
                  <a:pt x="54" y="28"/>
                </a:cubicBezTo>
                <a:cubicBezTo>
                  <a:pt x="45" y="14"/>
                  <a:pt x="28" y="12"/>
                  <a:pt x="20" y="11"/>
                </a:cubicBezTo>
                <a:cubicBezTo>
                  <a:pt x="20" y="0"/>
                  <a:pt x="20" y="0"/>
                  <a:pt x="20" y="0"/>
                </a:cubicBezTo>
                <a:cubicBezTo>
                  <a:pt x="0" y="17"/>
                  <a:pt x="0" y="17"/>
                  <a:pt x="0" y="17"/>
                </a:cubicBezTo>
                <a:cubicBezTo>
                  <a:pt x="20" y="34"/>
                  <a:pt x="20" y="34"/>
                  <a:pt x="20" y="34"/>
                </a:cubicBezTo>
                <a:lnTo>
                  <a:pt x="20" y="2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9" name="Freeform 1091"/>
          <p:cNvSpPr>
            <a:spLocks noEditPoints="1"/>
          </p:cNvSpPr>
          <p:nvPr/>
        </p:nvSpPr>
        <p:spPr bwMode="auto">
          <a:xfrm>
            <a:off x="3634577" y="2315554"/>
            <a:ext cx="118250" cy="192157"/>
          </a:xfrm>
          <a:custGeom>
            <a:avLst/>
            <a:gdLst>
              <a:gd name="T0" fmla="*/ 29 w 40"/>
              <a:gd name="T1" fmla="*/ 65 h 65"/>
              <a:gd name="T2" fmla="*/ 40 w 40"/>
              <a:gd name="T3" fmla="*/ 51 h 65"/>
              <a:gd name="T4" fmla="*/ 33 w 40"/>
              <a:gd name="T5" fmla="*/ 51 h 65"/>
              <a:gd name="T6" fmla="*/ 33 w 40"/>
              <a:gd name="T7" fmla="*/ 19 h 65"/>
              <a:gd name="T8" fmla="*/ 25 w 40"/>
              <a:gd name="T9" fmla="*/ 19 h 65"/>
              <a:gd name="T10" fmla="*/ 25 w 40"/>
              <a:gd name="T11" fmla="*/ 51 h 65"/>
              <a:gd name="T12" fmla="*/ 18 w 40"/>
              <a:gd name="T13" fmla="*/ 51 h 65"/>
              <a:gd name="T14" fmla="*/ 29 w 40"/>
              <a:gd name="T15" fmla="*/ 65 h 65"/>
              <a:gd name="T16" fmla="*/ 11 w 40"/>
              <a:gd name="T17" fmla="*/ 0 h 65"/>
              <a:gd name="T18" fmla="*/ 0 w 40"/>
              <a:gd name="T19" fmla="*/ 14 h 65"/>
              <a:gd name="T20" fmla="*/ 7 w 40"/>
              <a:gd name="T21" fmla="*/ 14 h 65"/>
              <a:gd name="T22" fmla="*/ 7 w 40"/>
              <a:gd name="T23" fmla="*/ 46 h 65"/>
              <a:gd name="T24" fmla="*/ 15 w 40"/>
              <a:gd name="T25" fmla="*/ 46 h 65"/>
              <a:gd name="T26" fmla="*/ 15 w 40"/>
              <a:gd name="T27" fmla="*/ 14 h 65"/>
              <a:gd name="T28" fmla="*/ 23 w 40"/>
              <a:gd name="T29" fmla="*/ 14 h 65"/>
              <a:gd name="T30" fmla="*/ 11 w 40"/>
              <a:gd name="T31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0" h="65">
                <a:moveTo>
                  <a:pt x="29" y="65"/>
                </a:moveTo>
                <a:lnTo>
                  <a:pt x="40" y="51"/>
                </a:lnTo>
                <a:lnTo>
                  <a:pt x="33" y="51"/>
                </a:lnTo>
                <a:lnTo>
                  <a:pt x="33" y="19"/>
                </a:lnTo>
                <a:lnTo>
                  <a:pt x="25" y="19"/>
                </a:lnTo>
                <a:lnTo>
                  <a:pt x="25" y="51"/>
                </a:lnTo>
                <a:lnTo>
                  <a:pt x="18" y="51"/>
                </a:lnTo>
                <a:lnTo>
                  <a:pt x="29" y="65"/>
                </a:lnTo>
                <a:close/>
                <a:moveTo>
                  <a:pt x="11" y="0"/>
                </a:moveTo>
                <a:lnTo>
                  <a:pt x="0" y="14"/>
                </a:lnTo>
                <a:lnTo>
                  <a:pt x="7" y="14"/>
                </a:lnTo>
                <a:lnTo>
                  <a:pt x="7" y="46"/>
                </a:lnTo>
                <a:lnTo>
                  <a:pt x="15" y="46"/>
                </a:lnTo>
                <a:lnTo>
                  <a:pt x="15" y="14"/>
                </a:lnTo>
                <a:lnTo>
                  <a:pt x="23" y="14"/>
                </a:lnTo>
                <a:lnTo>
                  <a:pt x="1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0" name="Freeform 1092"/>
          <p:cNvSpPr>
            <a:spLocks noEditPoints="1"/>
          </p:cNvSpPr>
          <p:nvPr/>
        </p:nvSpPr>
        <p:spPr bwMode="auto">
          <a:xfrm>
            <a:off x="3237164" y="2340682"/>
            <a:ext cx="192157" cy="118250"/>
          </a:xfrm>
          <a:custGeom>
            <a:avLst/>
            <a:gdLst>
              <a:gd name="T0" fmla="*/ 65 w 65"/>
              <a:gd name="T1" fmla="*/ 12 h 40"/>
              <a:gd name="T2" fmla="*/ 51 w 65"/>
              <a:gd name="T3" fmla="*/ 0 h 40"/>
              <a:gd name="T4" fmla="*/ 51 w 65"/>
              <a:gd name="T5" fmla="*/ 8 h 40"/>
              <a:gd name="T6" fmla="*/ 19 w 65"/>
              <a:gd name="T7" fmla="*/ 8 h 40"/>
              <a:gd name="T8" fmla="*/ 19 w 65"/>
              <a:gd name="T9" fmla="*/ 15 h 40"/>
              <a:gd name="T10" fmla="*/ 51 w 65"/>
              <a:gd name="T11" fmla="*/ 15 h 40"/>
              <a:gd name="T12" fmla="*/ 51 w 65"/>
              <a:gd name="T13" fmla="*/ 23 h 40"/>
              <a:gd name="T14" fmla="*/ 65 w 65"/>
              <a:gd name="T15" fmla="*/ 12 h 40"/>
              <a:gd name="T16" fmla="*/ 0 w 65"/>
              <a:gd name="T17" fmla="*/ 29 h 40"/>
              <a:gd name="T18" fmla="*/ 14 w 65"/>
              <a:gd name="T19" fmla="*/ 40 h 40"/>
              <a:gd name="T20" fmla="*/ 14 w 65"/>
              <a:gd name="T21" fmla="*/ 33 h 40"/>
              <a:gd name="T22" fmla="*/ 46 w 65"/>
              <a:gd name="T23" fmla="*/ 33 h 40"/>
              <a:gd name="T24" fmla="*/ 46 w 65"/>
              <a:gd name="T25" fmla="*/ 25 h 40"/>
              <a:gd name="T26" fmla="*/ 14 w 65"/>
              <a:gd name="T27" fmla="*/ 25 h 40"/>
              <a:gd name="T28" fmla="*/ 14 w 65"/>
              <a:gd name="T29" fmla="*/ 18 h 40"/>
              <a:gd name="T30" fmla="*/ 0 w 65"/>
              <a:gd name="T31" fmla="*/ 29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5" h="40">
                <a:moveTo>
                  <a:pt x="65" y="12"/>
                </a:moveTo>
                <a:lnTo>
                  <a:pt x="51" y="0"/>
                </a:lnTo>
                <a:lnTo>
                  <a:pt x="51" y="8"/>
                </a:lnTo>
                <a:lnTo>
                  <a:pt x="19" y="8"/>
                </a:lnTo>
                <a:lnTo>
                  <a:pt x="19" y="15"/>
                </a:lnTo>
                <a:lnTo>
                  <a:pt x="51" y="15"/>
                </a:lnTo>
                <a:lnTo>
                  <a:pt x="51" y="23"/>
                </a:lnTo>
                <a:lnTo>
                  <a:pt x="65" y="12"/>
                </a:lnTo>
                <a:close/>
                <a:moveTo>
                  <a:pt x="0" y="29"/>
                </a:moveTo>
                <a:lnTo>
                  <a:pt x="14" y="40"/>
                </a:lnTo>
                <a:lnTo>
                  <a:pt x="14" y="33"/>
                </a:lnTo>
                <a:lnTo>
                  <a:pt x="46" y="33"/>
                </a:lnTo>
                <a:lnTo>
                  <a:pt x="46" y="25"/>
                </a:lnTo>
                <a:lnTo>
                  <a:pt x="14" y="25"/>
                </a:lnTo>
                <a:lnTo>
                  <a:pt x="14" y="18"/>
                </a:lnTo>
                <a:lnTo>
                  <a:pt x="0" y="2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1" name="Freeform 1093"/>
          <p:cNvSpPr>
            <a:spLocks/>
          </p:cNvSpPr>
          <p:nvPr/>
        </p:nvSpPr>
        <p:spPr bwMode="auto">
          <a:xfrm>
            <a:off x="10963383" y="2318691"/>
            <a:ext cx="94600" cy="198069"/>
          </a:xfrm>
          <a:custGeom>
            <a:avLst/>
            <a:gdLst>
              <a:gd name="T0" fmla="*/ 16 w 32"/>
              <a:gd name="T1" fmla="*/ 67 h 67"/>
              <a:gd name="T2" fmla="*/ 32 w 32"/>
              <a:gd name="T3" fmla="*/ 50 h 67"/>
              <a:gd name="T4" fmla="*/ 22 w 32"/>
              <a:gd name="T5" fmla="*/ 50 h 67"/>
              <a:gd name="T6" fmla="*/ 22 w 32"/>
              <a:gd name="T7" fmla="*/ 17 h 67"/>
              <a:gd name="T8" fmla="*/ 32 w 32"/>
              <a:gd name="T9" fmla="*/ 17 h 67"/>
              <a:gd name="T10" fmla="*/ 16 w 32"/>
              <a:gd name="T11" fmla="*/ 0 h 67"/>
              <a:gd name="T12" fmla="*/ 0 w 32"/>
              <a:gd name="T13" fmla="*/ 17 h 67"/>
              <a:gd name="T14" fmla="*/ 10 w 32"/>
              <a:gd name="T15" fmla="*/ 17 h 67"/>
              <a:gd name="T16" fmla="*/ 10 w 32"/>
              <a:gd name="T17" fmla="*/ 50 h 67"/>
              <a:gd name="T18" fmla="*/ 0 w 32"/>
              <a:gd name="T19" fmla="*/ 50 h 67"/>
              <a:gd name="T20" fmla="*/ 16 w 32"/>
              <a:gd name="T21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2" h="67">
                <a:moveTo>
                  <a:pt x="16" y="67"/>
                </a:moveTo>
                <a:lnTo>
                  <a:pt x="32" y="50"/>
                </a:lnTo>
                <a:lnTo>
                  <a:pt x="22" y="50"/>
                </a:lnTo>
                <a:lnTo>
                  <a:pt x="22" y="17"/>
                </a:lnTo>
                <a:lnTo>
                  <a:pt x="32" y="17"/>
                </a:lnTo>
                <a:lnTo>
                  <a:pt x="16" y="0"/>
                </a:lnTo>
                <a:lnTo>
                  <a:pt x="0" y="17"/>
                </a:lnTo>
                <a:lnTo>
                  <a:pt x="10" y="17"/>
                </a:lnTo>
                <a:lnTo>
                  <a:pt x="10" y="50"/>
                </a:lnTo>
                <a:lnTo>
                  <a:pt x="0" y="50"/>
                </a:lnTo>
                <a:lnTo>
                  <a:pt x="16" y="6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2" name="Freeform 1094"/>
          <p:cNvSpPr>
            <a:spLocks/>
          </p:cNvSpPr>
          <p:nvPr/>
        </p:nvSpPr>
        <p:spPr bwMode="auto">
          <a:xfrm>
            <a:off x="10824325" y="2368946"/>
            <a:ext cx="198070" cy="97558"/>
          </a:xfrm>
          <a:custGeom>
            <a:avLst/>
            <a:gdLst>
              <a:gd name="T0" fmla="*/ 67 w 67"/>
              <a:gd name="T1" fmla="*/ 16 h 33"/>
              <a:gd name="T2" fmla="*/ 50 w 67"/>
              <a:gd name="T3" fmla="*/ 0 h 33"/>
              <a:gd name="T4" fmla="*/ 50 w 67"/>
              <a:gd name="T5" fmla="*/ 10 h 33"/>
              <a:gd name="T6" fmla="*/ 17 w 67"/>
              <a:gd name="T7" fmla="*/ 10 h 33"/>
              <a:gd name="T8" fmla="*/ 17 w 67"/>
              <a:gd name="T9" fmla="*/ 0 h 33"/>
              <a:gd name="T10" fmla="*/ 0 w 67"/>
              <a:gd name="T11" fmla="*/ 16 h 33"/>
              <a:gd name="T12" fmla="*/ 17 w 67"/>
              <a:gd name="T13" fmla="*/ 33 h 33"/>
              <a:gd name="T14" fmla="*/ 17 w 67"/>
              <a:gd name="T15" fmla="*/ 23 h 33"/>
              <a:gd name="T16" fmla="*/ 50 w 67"/>
              <a:gd name="T17" fmla="*/ 23 h 33"/>
              <a:gd name="T18" fmla="*/ 50 w 67"/>
              <a:gd name="T19" fmla="*/ 33 h 33"/>
              <a:gd name="T20" fmla="*/ 67 w 67"/>
              <a:gd name="T21" fmla="*/ 16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7" h="33">
                <a:moveTo>
                  <a:pt x="67" y="16"/>
                </a:moveTo>
                <a:lnTo>
                  <a:pt x="50" y="0"/>
                </a:lnTo>
                <a:lnTo>
                  <a:pt x="50" y="10"/>
                </a:lnTo>
                <a:lnTo>
                  <a:pt x="17" y="10"/>
                </a:lnTo>
                <a:lnTo>
                  <a:pt x="17" y="0"/>
                </a:lnTo>
                <a:lnTo>
                  <a:pt x="0" y="16"/>
                </a:lnTo>
                <a:lnTo>
                  <a:pt x="17" y="33"/>
                </a:lnTo>
                <a:lnTo>
                  <a:pt x="17" y="23"/>
                </a:lnTo>
                <a:lnTo>
                  <a:pt x="50" y="23"/>
                </a:lnTo>
                <a:lnTo>
                  <a:pt x="50" y="33"/>
                </a:lnTo>
                <a:lnTo>
                  <a:pt x="67" y="1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3" name="Freeform 1095"/>
          <p:cNvSpPr>
            <a:spLocks noEditPoints="1"/>
          </p:cNvSpPr>
          <p:nvPr/>
        </p:nvSpPr>
        <p:spPr bwMode="auto">
          <a:xfrm>
            <a:off x="10569750" y="2330516"/>
            <a:ext cx="177375" cy="174420"/>
          </a:xfrm>
          <a:custGeom>
            <a:avLst/>
            <a:gdLst>
              <a:gd name="T0" fmla="*/ 52 w 60"/>
              <a:gd name="T1" fmla="*/ 42 h 59"/>
              <a:gd name="T2" fmla="*/ 60 w 60"/>
              <a:gd name="T3" fmla="*/ 50 h 59"/>
              <a:gd name="T4" fmla="*/ 51 w 60"/>
              <a:gd name="T5" fmla="*/ 59 h 59"/>
              <a:gd name="T6" fmla="*/ 43 w 60"/>
              <a:gd name="T7" fmla="*/ 51 h 59"/>
              <a:gd name="T8" fmla="*/ 35 w 60"/>
              <a:gd name="T9" fmla="*/ 59 h 59"/>
              <a:gd name="T10" fmla="*/ 35 w 60"/>
              <a:gd name="T11" fmla="*/ 34 h 59"/>
              <a:gd name="T12" fmla="*/ 60 w 60"/>
              <a:gd name="T13" fmla="*/ 34 h 59"/>
              <a:gd name="T14" fmla="*/ 52 w 60"/>
              <a:gd name="T15" fmla="*/ 42 h 59"/>
              <a:gd name="T16" fmla="*/ 8 w 60"/>
              <a:gd name="T17" fmla="*/ 17 h 59"/>
              <a:gd name="T18" fmla="*/ 0 w 60"/>
              <a:gd name="T19" fmla="*/ 9 h 59"/>
              <a:gd name="T20" fmla="*/ 8 w 60"/>
              <a:gd name="T21" fmla="*/ 0 h 59"/>
              <a:gd name="T22" fmla="*/ 16 w 60"/>
              <a:gd name="T23" fmla="*/ 8 h 59"/>
              <a:gd name="T24" fmla="*/ 25 w 60"/>
              <a:gd name="T25" fmla="*/ 0 h 59"/>
              <a:gd name="T26" fmla="*/ 25 w 60"/>
              <a:gd name="T27" fmla="*/ 25 h 59"/>
              <a:gd name="T28" fmla="*/ 0 w 60"/>
              <a:gd name="T29" fmla="*/ 25 h 59"/>
              <a:gd name="T30" fmla="*/ 8 w 60"/>
              <a:gd name="T31" fmla="*/ 17 h 59"/>
              <a:gd name="T32" fmla="*/ 16 w 60"/>
              <a:gd name="T33" fmla="*/ 51 h 59"/>
              <a:gd name="T34" fmla="*/ 8 w 60"/>
              <a:gd name="T35" fmla="*/ 59 h 59"/>
              <a:gd name="T36" fmla="*/ 0 w 60"/>
              <a:gd name="T37" fmla="*/ 50 h 59"/>
              <a:gd name="T38" fmla="*/ 8 w 60"/>
              <a:gd name="T39" fmla="*/ 42 h 59"/>
              <a:gd name="T40" fmla="*/ 0 w 60"/>
              <a:gd name="T41" fmla="*/ 34 h 59"/>
              <a:gd name="T42" fmla="*/ 25 w 60"/>
              <a:gd name="T43" fmla="*/ 34 h 59"/>
              <a:gd name="T44" fmla="*/ 25 w 60"/>
              <a:gd name="T45" fmla="*/ 59 h 59"/>
              <a:gd name="T46" fmla="*/ 16 w 60"/>
              <a:gd name="T47" fmla="*/ 51 h 59"/>
              <a:gd name="T48" fmla="*/ 52 w 60"/>
              <a:gd name="T49" fmla="*/ 17 h 59"/>
              <a:gd name="T50" fmla="*/ 60 w 60"/>
              <a:gd name="T51" fmla="*/ 25 h 59"/>
              <a:gd name="T52" fmla="*/ 35 w 60"/>
              <a:gd name="T53" fmla="*/ 25 h 59"/>
              <a:gd name="T54" fmla="*/ 35 w 60"/>
              <a:gd name="T55" fmla="*/ 0 h 59"/>
              <a:gd name="T56" fmla="*/ 43 w 60"/>
              <a:gd name="T57" fmla="*/ 8 h 59"/>
              <a:gd name="T58" fmla="*/ 51 w 60"/>
              <a:gd name="T59" fmla="*/ 0 h 59"/>
              <a:gd name="T60" fmla="*/ 60 w 60"/>
              <a:gd name="T61" fmla="*/ 9 h 59"/>
              <a:gd name="T62" fmla="*/ 52 w 60"/>
              <a:gd name="T63" fmla="*/ 17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0" h="59">
                <a:moveTo>
                  <a:pt x="52" y="42"/>
                </a:moveTo>
                <a:lnTo>
                  <a:pt x="60" y="50"/>
                </a:lnTo>
                <a:lnTo>
                  <a:pt x="51" y="59"/>
                </a:lnTo>
                <a:lnTo>
                  <a:pt x="43" y="51"/>
                </a:lnTo>
                <a:lnTo>
                  <a:pt x="35" y="59"/>
                </a:lnTo>
                <a:lnTo>
                  <a:pt x="35" y="34"/>
                </a:lnTo>
                <a:lnTo>
                  <a:pt x="60" y="34"/>
                </a:lnTo>
                <a:lnTo>
                  <a:pt x="52" y="42"/>
                </a:lnTo>
                <a:close/>
                <a:moveTo>
                  <a:pt x="8" y="17"/>
                </a:moveTo>
                <a:lnTo>
                  <a:pt x="0" y="9"/>
                </a:lnTo>
                <a:lnTo>
                  <a:pt x="8" y="0"/>
                </a:lnTo>
                <a:lnTo>
                  <a:pt x="16" y="8"/>
                </a:lnTo>
                <a:lnTo>
                  <a:pt x="25" y="0"/>
                </a:lnTo>
                <a:lnTo>
                  <a:pt x="25" y="25"/>
                </a:lnTo>
                <a:lnTo>
                  <a:pt x="0" y="25"/>
                </a:lnTo>
                <a:lnTo>
                  <a:pt x="8" y="17"/>
                </a:lnTo>
                <a:close/>
                <a:moveTo>
                  <a:pt x="16" y="51"/>
                </a:moveTo>
                <a:lnTo>
                  <a:pt x="8" y="59"/>
                </a:lnTo>
                <a:lnTo>
                  <a:pt x="0" y="50"/>
                </a:lnTo>
                <a:lnTo>
                  <a:pt x="8" y="42"/>
                </a:lnTo>
                <a:lnTo>
                  <a:pt x="0" y="34"/>
                </a:lnTo>
                <a:lnTo>
                  <a:pt x="25" y="34"/>
                </a:lnTo>
                <a:lnTo>
                  <a:pt x="25" y="59"/>
                </a:lnTo>
                <a:lnTo>
                  <a:pt x="16" y="51"/>
                </a:lnTo>
                <a:close/>
                <a:moveTo>
                  <a:pt x="52" y="17"/>
                </a:moveTo>
                <a:lnTo>
                  <a:pt x="60" y="25"/>
                </a:lnTo>
                <a:lnTo>
                  <a:pt x="35" y="25"/>
                </a:lnTo>
                <a:lnTo>
                  <a:pt x="35" y="0"/>
                </a:lnTo>
                <a:lnTo>
                  <a:pt x="43" y="8"/>
                </a:lnTo>
                <a:lnTo>
                  <a:pt x="51" y="0"/>
                </a:lnTo>
                <a:lnTo>
                  <a:pt x="60" y="9"/>
                </a:lnTo>
                <a:lnTo>
                  <a:pt x="52" y="1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4" name="Freeform 1096"/>
          <p:cNvSpPr>
            <a:spLocks noEditPoints="1"/>
          </p:cNvSpPr>
          <p:nvPr/>
        </p:nvSpPr>
        <p:spPr bwMode="auto">
          <a:xfrm>
            <a:off x="10292162" y="2342342"/>
            <a:ext cx="147813" cy="147812"/>
          </a:xfrm>
          <a:custGeom>
            <a:avLst/>
            <a:gdLst>
              <a:gd name="T0" fmla="*/ 17 w 50"/>
              <a:gd name="T1" fmla="*/ 42 h 50"/>
              <a:gd name="T2" fmla="*/ 25 w 50"/>
              <a:gd name="T3" fmla="*/ 50 h 50"/>
              <a:gd name="T4" fmla="*/ 0 w 50"/>
              <a:gd name="T5" fmla="*/ 50 h 50"/>
              <a:gd name="T6" fmla="*/ 0 w 50"/>
              <a:gd name="T7" fmla="*/ 25 h 50"/>
              <a:gd name="T8" fmla="*/ 8 w 50"/>
              <a:gd name="T9" fmla="*/ 33 h 50"/>
              <a:gd name="T10" fmla="*/ 17 w 50"/>
              <a:gd name="T11" fmla="*/ 25 h 50"/>
              <a:gd name="T12" fmla="*/ 25 w 50"/>
              <a:gd name="T13" fmla="*/ 33 h 50"/>
              <a:gd name="T14" fmla="*/ 17 w 50"/>
              <a:gd name="T15" fmla="*/ 42 h 50"/>
              <a:gd name="T16" fmla="*/ 50 w 50"/>
              <a:gd name="T17" fmla="*/ 0 h 50"/>
              <a:gd name="T18" fmla="*/ 50 w 50"/>
              <a:gd name="T19" fmla="*/ 25 h 50"/>
              <a:gd name="T20" fmla="*/ 42 w 50"/>
              <a:gd name="T21" fmla="*/ 17 h 50"/>
              <a:gd name="T22" fmla="*/ 34 w 50"/>
              <a:gd name="T23" fmla="*/ 25 h 50"/>
              <a:gd name="T24" fmla="*/ 25 w 50"/>
              <a:gd name="T25" fmla="*/ 16 h 50"/>
              <a:gd name="T26" fmla="*/ 33 w 50"/>
              <a:gd name="T27" fmla="*/ 8 h 50"/>
              <a:gd name="T28" fmla="*/ 25 w 50"/>
              <a:gd name="T29" fmla="*/ 0 h 50"/>
              <a:gd name="T30" fmla="*/ 50 w 50"/>
              <a:gd name="T31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0" h="50">
                <a:moveTo>
                  <a:pt x="17" y="42"/>
                </a:moveTo>
                <a:lnTo>
                  <a:pt x="25" y="50"/>
                </a:lnTo>
                <a:lnTo>
                  <a:pt x="0" y="50"/>
                </a:lnTo>
                <a:lnTo>
                  <a:pt x="0" y="25"/>
                </a:lnTo>
                <a:lnTo>
                  <a:pt x="8" y="33"/>
                </a:lnTo>
                <a:lnTo>
                  <a:pt x="17" y="25"/>
                </a:lnTo>
                <a:lnTo>
                  <a:pt x="25" y="33"/>
                </a:lnTo>
                <a:lnTo>
                  <a:pt x="17" y="42"/>
                </a:lnTo>
                <a:close/>
                <a:moveTo>
                  <a:pt x="50" y="0"/>
                </a:moveTo>
                <a:lnTo>
                  <a:pt x="50" y="25"/>
                </a:lnTo>
                <a:lnTo>
                  <a:pt x="42" y="17"/>
                </a:lnTo>
                <a:lnTo>
                  <a:pt x="34" y="25"/>
                </a:lnTo>
                <a:lnTo>
                  <a:pt x="25" y="16"/>
                </a:lnTo>
                <a:lnTo>
                  <a:pt x="33" y="8"/>
                </a:lnTo>
                <a:lnTo>
                  <a:pt x="25" y="0"/>
                </a:lnTo>
                <a:lnTo>
                  <a:pt x="5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5" name="Freeform 1097"/>
          <p:cNvSpPr>
            <a:spLocks/>
          </p:cNvSpPr>
          <p:nvPr/>
        </p:nvSpPr>
        <p:spPr bwMode="auto">
          <a:xfrm>
            <a:off x="10070104" y="2342342"/>
            <a:ext cx="147813" cy="147812"/>
          </a:xfrm>
          <a:custGeom>
            <a:avLst/>
            <a:gdLst>
              <a:gd name="T0" fmla="*/ 42 w 50"/>
              <a:gd name="T1" fmla="*/ 17 h 50"/>
              <a:gd name="T2" fmla="*/ 38 w 50"/>
              <a:gd name="T3" fmla="*/ 21 h 50"/>
              <a:gd name="T4" fmla="*/ 17 w 50"/>
              <a:gd name="T5" fmla="*/ 42 h 50"/>
              <a:gd name="T6" fmla="*/ 25 w 50"/>
              <a:gd name="T7" fmla="*/ 50 h 50"/>
              <a:gd name="T8" fmla="*/ 0 w 50"/>
              <a:gd name="T9" fmla="*/ 50 h 50"/>
              <a:gd name="T10" fmla="*/ 0 w 50"/>
              <a:gd name="T11" fmla="*/ 25 h 50"/>
              <a:gd name="T12" fmla="*/ 8 w 50"/>
              <a:gd name="T13" fmla="*/ 33 h 50"/>
              <a:gd name="T14" fmla="*/ 26 w 50"/>
              <a:gd name="T15" fmla="*/ 15 h 50"/>
              <a:gd name="T16" fmla="*/ 33 w 50"/>
              <a:gd name="T17" fmla="*/ 8 h 50"/>
              <a:gd name="T18" fmla="*/ 25 w 50"/>
              <a:gd name="T19" fmla="*/ 0 h 50"/>
              <a:gd name="T20" fmla="*/ 50 w 50"/>
              <a:gd name="T21" fmla="*/ 0 h 50"/>
              <a:gd name="T22" fmla="*/ 50 w 50"/>
              <a:gd name="T23" fmla="*/ 25 h 50"/>
              <a:gd name="T24" fmla="*/ 42 w 50"/>
              <a:gd name="T25" fmla="*/ 17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0" h="50">
                <a:moveTo>
                  <a:pt x="42" y="17"/>
                </a:moveTo>
                <a:lnTo>
                  <a:pt x="38" y="21"/>
                </a:lnTo>
                <a:lnTo>
                  <a:pt x="17" y="42"/>
                </a:lnTo>
                <a:lnTo>
                  <a:pt x="25" y="50"/>
                </a:lnTo>
                <a:lnTo>
                  <a:pt x="0" y="50"/>
                </a:lnTo>
                <a:lnTo>
                  <a:pt x="0" y="25"/>
                </a:lnTo>
                <a:lnTo>
                  <a:pt x="8" y="33"/>
                </a:lnTo>
                <a:lnTo>
                  <a:pt x="26" y="15"/>
                </a:lnTo>
                <a:lnTo>
                  <a:pt x="33" y="8"/>
                </a:lnTo>
                <a:lnTo>
                  <a:pt x="25" y="0"/>
                </a:lnTo>
                <a:lnTo>
                  <a:pt x="50" y="0"/>
                </a:lnTo>
                <a:lnTo>
                  <a:pt x="50" y="25"/>
                </a:lnTo>
                <a:lnTo>
                  <a:pt x="42" y="1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6" name="Freeform 1098"/>
          <p:cNvSpPr>
            <a:spLocks/>
          </p:cNvSpPr>
          <p:nvPr/>
        </p:nvSpPr>
        <p:spPr bwMode="auto">
          <a:xfrm>
            <a:off x="9670672" y="2327561"/>
            <a:ext cx="177375" cy="177375"/>
          </a:xfrm>
          <a:custGeom>
            <a:avLst/>
            <a:gdLst>
              <a:gd name="T0" fmla="*/ 67 w 96"/>
              <a:gd name="T1" fmla="*/ 4 h 96"/>
              <a:gd name="T2" fmla="*/ 67 w 96"/>
              <a:gd name="T3" fmla="*/ 4 h 96"/>
              <a:gd name="T4" fmla="*/ 49 w 96"/>
              <a:gd name="T5" fmla="*/ 0 h 96"/>
              <a:gd name="T6" fmla="*/ 48 w 96"/>
              <a:gd name="T7" fmla="*/ 0 h 96"/>
              <a:gd name="T8" fmla="*/ 48 w 96"/>
              <a:gd name="T9" fmla="*/ 0 h 96"/>
              <a:gd name="T10" fmla="*/ 45 w 96"/>
              <a:gd name="T11" fmla="*/ 0 h 96"/>
              <a:gd name="T12" fmla="*/ 43 w 96"/>
              <a:gd name="T13" fmla="*/ 0 h 96"/>
              <a:gd name="T14" fmla="*/ 43 w 96"/>
              <a:gd name="T15" fmla="*/ 0 h 96"/>
              <a:gd name="T16" fmla="*/ 19 w 96"/>
              <a:gd name="T17" fmla="*/ 10 h 96"/>
              <a:gd name="T18" fmla="*/ 8 w 96"/>
              <a:gd name="T19" fmla="*/ 0 h 96"/>
              <a:gd name="T20" fmla="*/ 8 w 96"/>
              <a:gd name="T21" fmla="*/ 32 h 96"/>
              <a:gd name="T22" fmla="*/ 40 w 96"/>
              <a:gd name="T23" fmla="*/ 32 h 96"/>
              <a:gd name="T24" fmla="*/ 31 w 96"/>
              <a:gd name="T25" fmla="*/ 22 h 96"/>
              <a:gd name="T26" fmla="*/ 44 w 96"/>
              <a:gd name="T27" fmla="*/ 18 h 96"/>
              <a:gd name="T28" fmla="*/ 48 w 96"/>
              <a:gd name="T29" fmla="*/ 17 h 96"/>
              <a:gd name="T30" fmla="*/ 79 w 96"/>
              <a:gd name="T31" fmla="*/ 49 h 96"/>
              <a:gd name="T32" fmla="*/ 48 w 96"/>
              <a:gd name="T33" fmla="*/ 79 h 96"/>
              <a:gd name="T34" fmla="*/ 17 w 96"/>
              <a:gd name="T35" fmla="*/ 48 h 96"/>
              <a:gd name="T36" fmla="*/ 0 w 96"/>
              <a:gd name="T37" fmla="*/ 48 h 96"/>
              <a:gd name="T38" fmla="*/ 47 w 96"/>
              <a:gd name="T39" fmla="*/ 96 h 96"/>
              <a:gd name="T40" fmla="*/ 96 w 96"/>
              <a:gd name="T41" fmla="*/ 48 h 96"/>
              <a:gd name="T42" fmla="*/ 67 w 96"/>
              <a:gd name="T43" fmla="*/ 4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6" h="96">
                <a:moveTo>
                  <a:pt x="67" y="4"/>
                </a:moveTo>
                <a:cubicBezTo>
                  <a:pt x="67" y="4"/>
                  <a:pt x="67" y="4"/>
                  <a:pt x="67" y="4"/>
                </a:cubicBezTo>
                <a:cubicBezTo>
                  <a:pt x="62" y="1"/>
                  <a:pt x="55" y="0"/>
                  <a:pt x="49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7" y="0"/>
                  <a:pt x="46" y="0"/>
                  <a:pt x="45" y="0"/>
                </a:cubicBezTo>
                <a:cubicBezTo>
                  <a:pt x="45" y="0"/>
                  <a:pt x="44" y="0"/>
                  <a:pt x="43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34" y="1"/>
                  <a:pt x="26" y="5"/>
                  <a:pt x="19" y="10"/>
                </a:cubicBezTo>
                <a:cubicBezTo>
                  <a:pt x="8" y="0"/>
                  <a:pt x="8" y="0"/>
                  <a:pt x="8" y="0"/>
                </a:cubicBezTo>
                <a:cubicBezTo>
                  <a:pt x="8" y="32"/>
                  <a:pt x="8" y="32"/>
                  <a:pt x="8" y="32"/>
                </a:cubicBezTo>
                <a:cubicBezTo>
                  <a:pt x="40" y="32"/>
                  <a:pt x="40" y="32"/>
                  <a:pt x="40" y="32"/>
                </a:cubicBezTo>
                <a:cubicBezTo>
                  <a:pt x="31" y="22"/>
                  <a:pt x="31" y="22"/>
                  <a:pt x="31" y="22"/>
                </a:cubicBezTo>
                <a:cubicBezTo>
                  <a:pt x="35" y="20"/>
                  <a:pt x="39" y="18"/>
                  <a:pt x="44" y="18"/>
                </a:cubicBezTo>
                <a:cubicBezTo>
                  <a:pt x="44" y="18"/>
                  <a:pt x="47" y="17"/>
                  <a:pt x="48" y="17"/>
                </a:cubicBezTo>
                <a:cubicBezTo>
                  <a:pt x="65" y="18"/>
                  <a:pt x="79" y="32"/>
                  <a:pt x="79" y="49"/>
                </a:cubicBezTo>
                <a:cubicBezTo>
                  <a:pt x="79" y="66"/>
                  <a:pt x="65" y="79"/>
                  <a:pt x="48" y="79"/>
                </a:cubicBezTo>
                <a:cubicBezTo>
                  <a:pt x="31" y="79"/>
                  <a:pt x="17" y="65"/>
                  <a:pt x="17" y="48"/>
                </a:cubicBezTo>
                <a:cubicBezTo>
                  <a:pt x="17" y="48"/>
                  <a:pt x="0" y="48"/>
                  <a:pt x="0" y="48"/>
                </a:cubicBezTo>
                <a:cubicBezTo>
                  <a:pt x="0" y="74"/>
                  <a:pt x="21" y="96"/>
                  <a:pt x="47" y="96"/>
                </a:cubicBezTo>
                <a:cubicBezTo>
                  <a:pt x="74" y="96"/>
                  <a:pt x="96" y="75"/>
                  <a:pt x="96" y="48"/>
                </a:cubicBezTo>
                <a:cubicBezTo>
                  <a:pt x="96" y="29"/>
                  <a:pt x="84" y="12"/>
                  <a:pt x="67" y="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7" name="Freeform 1099"/>
          <p:cNvSpPr>
            <a:spLocks noEditPoints="1"/>
          </p:cNvSpPr>
          <p:nvPr/>
        </p:nvSpPr>
        <p:spPr bwMode="auto">
          <a:xfrm>
            <a:off x="9226896" y="2321648"/>
            <a:ext cx="201025" cy="189201"/>
          </a:xfrm>
          <a:custGeom>
            <a:avLst/>
            <a:gdLst>
              <a:gd name="T0" fmla="*/ 24 w 108"/>
              <a:gd name="T1" fmla="*/ 39 h 103"/>
              <a:gd name="T2" fmla="*/ 34 w 108"/>
              <a:gd name="T3" fmla="*/ 38 h 103"/>
              <a:gd name="T4" fmla="*/ 17 w 108"/>
              <a:gd name="T5" fmla="*/ 68 h 103"/>
              <a:gd name="T6" fmla="*/ 0 w 108"/>
              <a:gd name="T7" fmla="*/ 37 h 103"/>
              <a:gd name="T8" fmla="*/ 9 w 108"/>
              <a:gd name="T9" fmla="*/ 38 h 103"/>
              <a:gd name="T10" fmla="*/ 32 w 108"/>
              <a:gd name="T11" fmla="*/ 4 h 103"/>
              <a:gd name="T12" fmla="*/ 39 w 108"/>
              <a:gd name="T13" fmla="*/ 0 h 103"/>
              <a:gd name="T14" fmla="*/ 45 w 108"/>
              <a:gd name="T15" fmla="*/ 14 h 103"/>
              <a:gd name="T16" fmla="*/ 40 w 108"/>
              <a:gd name="T17" fmla="*/ 17 h 103"/>
              <a:gd name="T18" fmla="*/ 24 w 108"/>
              <a:gd name="T19" fmla="*/ 39 h 103"/>
              <a:gd name="T20" fmla="*/ 61 w 108"/>
              <a:gd name="T21" fmla="*/ 74 h 103"/>
              <a:gd name="T22" fmla="*/ 95 w 108"/>
              <a:gd name="T23" fmla="*/ 74 h 103"/>
              <a:gd name="T24" fmla="*/ 75 w 108"/>
              <a:gd name="T25" fmla="*/ 103 h 103"/>
              <a:gd name="T26" fmla="*/ 72 w 108"/>
              <a:gd name="T27" fmla="*/ 95 h 103"/>
              <a:gd name="T28" fmla="*/ 31 w 108"/>
              <a:gd name="T29" fmla="*/ 91 h 103"/>
              <a:gd name="T30" fmla="*/ 24 w 108"/>
              <a:gd name="T31" fmla="*/ 86 h 103"/>
              <a:gd name="T32" fmla="*/ 34 w 108"/>
              <a:gd name="T33" fmla="*/ 75 h 103"/>
              <a:gd name="T34" fmla="*/ 39 w 108"/>
              <a:gd name="T35" fmla="*/ 78 h 103"/>
              <a:gd name="T36" fmla="*/ 66 w 108"/>
              <a:gd name="T37" fmla="*/ 81 h 103"/>
              <a:gd name="T38" fmla="*/ 61 w 108"/>
              <a:gd name="T39" fmla="*/ 74 h 103"/>
              <a:gd name="T40" fmla="*/ 108 w 108"/>
              <a:gd name="T41" fmla="*/ 48 h 103"/>
              <a:gd name="T42" fmla="*/ 107 w 108"/>
              <a:gd name="T43" fmla="*/ 56 h 103"/>
              <a:gd name="T44" fmla="*/ 92 w 108"/>
              <a:gd name="T45" fmla="*/ 54 h 103"/>
              <a:gd name="T46" fmla="*/ 92 w 108"/>
              <a:gd name="T47" fmla="*/ 48 h 103"/>
              <a:gd name="T48" fmla="*/ 82 w 108"/>
              <a:gd name="T49" fmla="*/ 24 h 103"/>
              <a:gd name="T50" fmla="*/ 77 w 108"/>
              <a:gd name="T51" fmla="*/ 31 h 103"/>
              <a:gd name="T52" fmla="*/ 61 w 108"/>
              <a:gd name="T53" fmla="*/ 2 h 103"/>
              <a:gd name="T54" fmla="*/ 96 w 108"/>
              <a:gd name="T55" fmla="*/ 5 h 103"/>
              <a:gd name="T56" fmla="*/ 91 w 108"/>
              <a:gd name="T57" fmla="*/ 11 h 103"/>
              <a:gd name="T58" fmla="*/ 108 w 108"/>
              <a:gd name="T59" fmla="*/ 48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8" h="103">
                <a:moveTo>
                  <a:pt x="24" y="39"/>
                </a:moveTo>
                <a:cubicBezTo>
                  <a:pt x="34" y="38"/>
                  <a:pt x="34" y="38"/>
                  <a:pt x="34" y="38"/>
                </a:cubicBezTo>
                <a:cubicBezTo>
                  <a:pt x="17" y="68"/>
                  <a:pt x="17" y="68"/>
                  <a:pt x="17" y="68"/>
                </a:cubicBezTo>
                <a:cubicBezTo>
                  <a:pt x="0" y="37"/>
                  <a:pt x="0" y="37"/>
                  <a:pt x="0" y="37"/>
                </a:cubicBezTo>
                <a:cubicBezTo>
                  <a:pt x="9" y="38"/>
                  <a:pt x="9" y="38"/>
                  <a:pt x="9" y="38"/>
                </a:cubicBezTo>
                <a:cubicBezTo>
                  <a:pt x="11" y="24"/>
                  <a:pt x="19" y="12"/>
                  <a:pt x="32" y="4"/>
                </a:cubicBezTo>
                <a:cubicBezTo>
                  <a:pt x="34" y="3"/>
                  <a:pt x="37" y="1"/>
                  <a:pt x="39" y="0"/>
                </a:cubicBezTo>
                <a:cubicBezTo>
                  <a:pt x="45" y="14"/>
                  <a:pt x="45" y="14"/>
                  <a:pt x="45" y="14"/>
                </a:cubicBezTo>
                <a:cubicBezTo>
                  <a:pt x="43" y="15"/>
                  <a:pt x="42" y="16"/>
                  <a:pt x="40" y="17"/>
                </a:cubicBezTo>
                <a:cubicBezTo>
                  <a:pt x="32" y="22"/>
                  <a:pt x="26" y="30"/>
                  <a:pt x="24" y="39"/>
                </a:cubicBezTo>
                <a:close/>
                <a:moveTo>
                  <a:pt x="61" y="74"/>
                </a:moveTo>
                <a:cubicBezTo>
                  <a:pt x="95" y="74"/>
                  <a:pt x="95" y="74"/>
                  <a:pt x="95" y="74"/>
                </a:cubicBezTo>
                <a:cubicBezTo>
                  <a:pt x="75" y="103"/>
                  <a:pt x="75" y="103"/>
                  <a:pt x="75" y="103"/>
                </a:cubicBezTo>
                <a:cubicBezTo>
                  <a:pt x="72" y="95"/>
                  <a:pt x="72" y="95"/>
                  <a:pt x="72" y="95"/>
                </a:cubicBezTo>
                <a:cubicBezTo>
                  <a:pt x="59" y="99"/>
                  <a:pt x="44" y="98"/>
                  <a:pt x="31" y="91"/>
                </a:cubicBezTo>
                <a:cubicBezTo>
                  <a:pt x="29" y="89"/>
                  <a:pt x="26" y="88"/>
                  <a:pt x="24" y="86"/>
                </a:cubicBezTo>
                <a:cubicBezTo>
                  <a:pt x="34" y="75"/>
                  <a:pt x="34" y="75"/>
                  <a:pt x="34" y="75"/>
                </a:cubicBezTo>
                <a:cubicBezTo>
                  <a:pt x="36" y="76"/>
                  <a:pt x="37" y="77"/>
                  <a:pt x="39" y="78"/>
                </a:cubicBezTo>
                <a:cubicBezTo>
                  <a:pt x="47" y="83"/>
                  <a:pt x="57" y="84"/>
                  <a:pt x="66" y="81"/>
                </a:cubicBezTo>
                <a:lnTo>
                  <a:pt x="61" y="74"/>
                </a:lnTo>
                <a:close/>
                <a:moveTo>
                  <a:pt x="108" y="48"/>
                </a:moveTo>
                <a:cubicBezTo>
                  <a:pt x="108" y="51"/>
                  <a:pt x="107" y="54"/>
                  <a:pt x="107" y="56"/>
                </a:cubicBezTo>
                <a:cubicBezTo>
                  <a:pt x="92" y="54"/>
                  <a:pt x="92" y="54"/>
                  <a:pt x="92" y="54"/>
                </a:cubicBezTo>
                <a:cubicBezTo>
                  <a:pt x="92" y="52"/>
                  <a:pt x="92" y="50"/>
                  <a:pt x="92" y="48"/>
                </a:cubicBezTo>
                <a:cubicBezTo>
                  <a:pt x="92" y="39"/>
                  <a:pt x="88" y="30"/>
                  <a:pt x="82" y="24"/>
                </a:cubicBezTo>
                <a:cubicBezTo>
                  <a:pt x="77" y="31"/>
                  <a:pt x="77" y="31"/>
                  <a:pt x="77" y="31"/>
                </a:cubicBezTo>
                <a:cubicBezTo>
                  <a:pt x="61" y="2"/>
                  <a:pt x="61" y="2"/>
                  <a:pt x="61" y="2"/>
                </a:cubicBezTo>
                <a:cubicBezTo>
                  <a:pt x="96" y="5"/>
                  <a:pt x="96" y="5"/>
                  <a:pt x="96" y="5"/>
                </a:cubicBezTo>
                <a:cubicBezTo>
                  <a:pt x="91" y="11"/>
                  <a:pt x="91" y="11"/>
                  <a:pt x="91" y="11"/>
                </a:cubicBezTo>
                <a:cubicBezTo>
                  <a:pt x="101" y="20"/>
                  <a:pt x="108" y="33"/>
                  <a:pt x="108" y="4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8" name="Freeform 1100"/>
          <p:cNvSpPr>
            <a:spLocks noEditPoints="1"/>
          </p:cNvSpPr>
          <p:nvPr/>
        </p:nvSpPr>
        <p:spPr bwMode="auto">
          <a:xfrm>
            <a:off x="8827464" y="2327561"/>
            <a:ext cx="177375" cy="177375"/>
          </a:xfrm>
          <a:custGeom>
            <a:avLst/>
            <a:gdLst>
              <a:gd name="T0" fmla="*/ 48 w 96"/>
              <a:gd name="T1" fmla="*/ 78 h 96"/>
              <a:gd name="T2" fmla="*/ 52 w 96"/>
              <a:gd name="T3" fmla="*/ 78 h 96"/>
              <a:gd name="T4" fmla="*/ 65 w 96"/>
              <a:gd name="T5" fmla="*/ 73 h 96"/>
              <a:gd name="T6" fmla="*/ 59 w 96"/>
              <a:gd name="T7" fmla="*/ 68 h 96"/>
              <a:gd name="T8" fmla="*/ 88 w 96"/>
              <a:gd name="T9" fmla="*/ 65 h 96"/>
              <a:gd name="T10" fmla="*/ 81 w 96"/>
              <a:gd name="T11" fmla="*/ 94 h 96"/>
              <a:gd name="T12" fmla="*/ 77 w 96"/>
              <a:gd name="T13" fmla="*/ 87 h 96"/>
              <a:gd name="T14" fmla="*/ 54 w 96"/>
              <a:gd name="T15" fmla="*/ 96 h 96"/>
              <a:gd name="T16" fmla="*/ 53 w 96"/>
              <a:gd name="T17" fmla="*/ 96 h 96"/>
              <a:gd name="T18" fmla="*/ 51 w 96"/>
              <a:gd name="T19" fmla="*/ 96 h 96"/>
              <a:gd name="T20" fmla="*/ 48 w 96"/>
              <a:gd name="T21" fmla="*/ 96 h 96"/>
              <a:gd name="T22" fmla="*/ 48 w 96"/>
              <a:gd name="T23" fmla="*/ 96 h 96"/>
              <a:gd name="T24" fmla="*/ 48 w 96"/>
              <a:gd name="T25" fmla="*/ 96 h 96"/>
              <a:gd name="T26" fmla="*/ 29 w 96"/>
              <a:gd name="T27" fmla="*/ 92 h 96"/>
              <a:gd name="T28" fmla="*/ 29 w 96"/>
              <a:gd name="T29" fmla="*/ 92 h 96"/>
              <a:gd name="T30" fmla="*/ 0 w 96"/>
              <a:gd name="T31" fmla="*/ 48 h 96"/>
              <a:gd name="T32" fmla="*/ 17 w 96"/>
              <a:gd name="T33" fmla="*/ 47 h 96"/>
              <a:gd name="T34" fmla="*/ 48 w 96"/>
              <a:gd name="T35" fmla="*/ 78 h 96"/>
              <a:gd name="T36" fmla="*/ 79 w 96"/>
              <a:gd name="T37" fmla="*/ 49 h 96"/>
              <a:gd name="T38" fmla="*/ 48 w 96"/>
              <a:gd name="T39" fmla="*/ 18 h 96"/>
              <a:gd name="T40" fmla="*/ 44 w 96"/>
              <a:gd name="T41" fmla="*/ 18 h 96"/>
              <a:gd name="T42" fmla="*/ 31 w 96"/>
              <a:gd name="T43" fmla="*/ 23 h 96"/>
              <a:gd name="T44" fmla="*/ 37 w 96"/>
              <a:gd name="T45" fmla="*/ 28 h 96"/>
              <a:gd name="T46" fmla="*/ 8 w 96"/>
              <a:gd name="T47" fmla="*/ 32 h 96"/>
              <a:gd name="T48" fmla="*/ 15 w 96"/>
              <a:gd name="T49" fmla="*/ 2 h 96"/>
              <a:gd name="T50" fmla="*/ 19 w 96"/>
              <a:gd name="T51" fmla="*/ 9 h 96"/>
              <a:gd name="T52" fmla="*/ 42 w 96"/>
              <a:gd name="T53" fmla="*/ 0 h 96"/>
              <a:gd name="T54" fmla="*/ 43 w 96"/>
              <a:gd name="T55" fmla="*/ 0 h 96"/>
              <a:gd name="T56" fmla="*/ 45 w 96"/>
              <a:gd name="T57" fmla="*/ 0 h 96"/>
              <a:gd name="T58" fmla="*/ 48 w 96"/>
              <a:gd name="T59" fmla="*/ 0 h 96"/>
              <a:gd name="T60" fmla="*/ 48 w 96"/>
              <a:gd name="T61" fmla="*/ 0 h 96"/>
              <a:gd name="T62" fmla="*/ 48 w 96"/>
              <a:gd name="T63" fmla="*/ 0 h 96"/>
              <a:gd name="T64" fmla="*/ 67 w 96"/>
              <a:gd name="T65" fmla="*/ 4 h 96"/>
              <a:gd name="T66" fmla="*/ 67 w 96"/>
              <a:gd name="T67" fmla="*/ 4 h 96"/>
              <a:gd name="T68" fmla="*/ 96 w 96"/>
              <a:gd name="T69" fmla="*/ 48 h 96"/>
              <a:gd name="T70" fmla="*/ 79 w 96"/>
              <a:gd name="T71" fmla="*/ 4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6" h="96">
                <a:moveTo>
                  <a:pt x="48" y="78"/>
                </a:moveTo>
                <a:cubicBezTo>
                  <a:pt x="50" y="78"/>
                  <a:pt x="52" y="78"/>
                  <a:pt x="52" y="78"/>
                </a:cubicBezTo>
                <a:cubicBezTo>
                  <a:pt x="57" y="77"/>
                  <a:pt x="61" y="76"/>
                  <a:pt x="65" y="73"/>
                </a:cubicBezTo>
                <a:cubicBezTo>
                  <a:pt x="59" y="68"/>
                  <a:pt x="59" y="68"/>
                  <a:pt x="59" y="68"/>
                </a:cubicBezTo>
                <a:cubicBezTo>
                  <a:pt x="88" y="65"/>
                  <a:pt x="88" y="65"/>
                  <a:pt x="88" y="65"/>
                </a:cubicBezTo>
                <a:cubicBezTo>
                  <a:pt x="81" y="94"/>
                  <a:pt x="81" y="94"/>
                  <a:pt x="81" y="94"/>
                </a:cubicBezTo>
                <a:cubicBezTo>
                  <a:pt x="77" y="87"/>
                  <a:pt x="77" y="87"/>
                  <a:pt x="77" y="87"/>
                </a:cubicBezTo>
                <a:cubicBezTo>
                  <a:pt x="70" y="92"/>
                  <a:pt x="62" y="95"/>
                  <a:pt x="54" y="96"/>
                </a:cubicBezTo>
                <a:cubicBezTo>
                  <a:pt x="53" y="96"/>
                  <a:pt x="53" y="96"/>
                  <a:pt x="53" y="96"/>
                </a:cubicBezTo>
                <a:cubicBezTo>
                  <a:pt x="53" y="96"/>
                  <a:pt x="52" y="96"/>
                  <a:pt x="51" y="96"/>
                </a:cubicBezTo>
                <a:cubicBezTo>
                  <a:pt x="50" y="96"/>
                  <a:pt x="49" y="96"/>
                  <a:pt x="48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41" y="96"/>
                  <a:pt x="35" y="95"/>
                  <a:pt x="29" y="92"/>
                </a:cubicBezTo>
                <a:cubicBezTo>
                  <a:pt x="29" y="92"/>
                  <a:pt x="29" y="92"/>
                  <a:pt x="29" y="92"/>
                </a:cubicBezTo>
                <a:cubicBezTo>
                  <a:pt x="12" y="84"/>
                  <a:pt x="0" y="68"/>
                  <a:pt x="0" y="48"/>
                </a:cubicBezTo>
                <a:cubicBezTo>
                  <a:pt x="17" y="47"/>
                  <a:pt x="17" y="47"/>
                  <a:pt x="17" y="47"/>
                </a:cubicBezTo>
                <a:cubicBezTo>
                  <a:pt x="17" y="64"/>
                  <a:pt x="31" y="78"/>
                  <a:pt x="48" y="78"/>
                </a:cubicBezTo>
                <a:close/>
                <a:moveTo>
                  <a:pt x="79" y="49"/>
                </a:moveTo>
                <a:cubicBezTo>
                  <a:pt x="79" y="32"/>
                  <a:pt x="65" y="18"/>
                  <a:pt x="48" y="18"/>
                </a:cubicBezTo>
                <a:cubicBezTo>
                  <a:pt x="46" y="18"/>
                  <a:pt x="44" y="18"/>
                  <a:pt x="44" y="18"/>
                </a:cubicBezTo>
                <a:cubicBezTo>
                  <a:pt x="39" y="19"/>
                  <a:pt x="35" y="20"/>
                  <a:pt x="31" y="23"/>
                </a:cubicBezTo>
                <a:cubicBezTo>
                  <a:pt x="37" y="28"/>
                  <a:pt x="37" y="28"/>
                  <a:pt x="37" y="28"/>
                </a:cubicBezTo>
                <a:cubicBezTo>
                  <a:pt x="8" y="32"/>
                  <a:pt x="8" y="32"/>
                  <a:pt x="8" y="32"/>
                </a:cubicBezTo>
                <a:cubicBezTo>
                  <a:pt x="15" y="2"/>
                  <a:pt x="15" y="2"/>
                  <a:pt x="15" y="2"/>
                </a:cubicBezTo>
                <a:cubicBezTo>
                  <a:pt x="19" y="9"/>
                  <a:pt x="19" y="9"/>
                  <a:pt x="19" y="9"/>
                </a:cubicBezTo>
                <a:cubicBezTo>
                  <a:pt x="26" y="4"/>
                  <a:pt x="34" y="1"/>
                  <a:pt x="42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0"/>
                  <a:pt x="44" y="0"/>
                  <a:pt x="45" y="0"/>
                </a:cubicBezTo>
                <a:cubicBezTo>
                  <a:pt x="46" y="0"/>
                  <a:pt x="47" y="0"/>
                  <a:pt x="48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55" y="0"/>
                  <a:pt x="61" y="2"/>
                  <a:pt x="67" y="4"/>
                </a:cubicBezTo>
                <a:cubicBezTo>
                  <a:pt x="67" y="4"/>
                  <a:pt x="67" y="4"/>
                  <a:pt x="67" y="4"/>
                </a:cubicBezTo>
                <a:cubicBezTo>
                  <a:pt x="84" y="12"/>
                  <a:pt x="96" y="28"/>
                  <a:pt x="96" y="48"/>
                </a:cubicBezTo>
                <a:lnTo>
                  <a:pt x="79" y="4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9" name="Freeform 1101"/>
          <p:cNvSpPr>
            <a:spLocks/>
          </p:cNvSpPr>
          <p:nvPr/>
        </p:nvSpPr>
        <p:spPr bwMode="auto">
          <a:xfrm>
            <a:off x="8291931" y="2354166"/>
            <a:ext cx="183288" cy="124163"/>
          </a:xfrm>
          <a:custGeom>
            <a:avLst/>
            <a:gdLst>
              <a:gd name="T0" fmla="*/ 100 w 100"/>
              <a:gd name="T1" fmla="*/ 34 h 68"/>
              <a:gd name="T2" fmla="*/ 51 w 100"/>
              <a:gd name="T3" fmla="*/ 68 h 68"/>
              <a:gd name="T4" fmla="*/ 51 w 100"/>
              <a:gd name="T5" fmla="*/ 46 h 68"/>
              <a:gd name="T6" fmla="*/ 34 w 100"/>
              <a:gd name="T7" fmla="*/ 47 h 68"/>
              <a:gd name="T8" fmla="*/ 0 w 100"/>
              <a:gd name="T9" fmla="*/ 68 h 68"/>
              <a:gd name="T10" fmla="*/ 51 w 100"/>
              <a:gd name="T11" fmla="*/ 20 h 68"/>
              <a:gd name="T12" fmla="*/ 51 w 100"/>
              <a:gd name="T13" fmla="*/ 0 h 68"/>
              <a:gd name="T14" fmla="*/ 100 w 100"/>
              <a:gd name="T15" fmla="*/ 3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" h="68">
                <a:moveTo>
                  <a:pt x="100" y="34"/>
                </a:moveTo>
                <a:cubicBezTo>
                  <a:pt x="51" y="68"/>
                  <a:pt x="51" y="68"/>
                  <a:pt x="51" y="68"/>
                </a:cubicBezTo>
                <a:cubicBezTo>
                  <a:pt x="51" y="46"/>
                  <a:pt x="51" y="46"/>
                  <a:pt x="51" y="46"/>
                </a:cubicBezTo>
                <a:cubicBezTo>
                  <a:pt x="41" y="46"/>
                  <a:pt x="39" y="46"/>
                  <a:pt x="34" y="47"/>
                </a:cubicBezTo>
                <a:cubicBezTo>
                  <a:pt x="7" y="50"/>
                  <a:pt x="0" y="68"/>
                  <a:pt x="0" y="68"/>
                </a:cubicBezTo>
                <a:cubicBezTo>
                  <a:pt x="0" y="25"/>
                  <a:pt x="51" y="20"/>
                  <a:pt x="51" y="20"/>
                </a:cubicBezTo>
                <a:cubicBezTo>
                  <a:pt x="51" y="0"/>
                  <a:pt x="51" y="0"/>
                  <a:pt x="51" y="0"/>
                </a:cubicBezTo>
                <a:lnTo>
                  <a:pt x="100" y="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0" name="Freeform 1102"/>
          <p:cNvSpPr>
            <a:spLocks/>
          </p:cNvSpPr>
          <p:nvPr/>
        </p:nvSpPr>
        <p:spPr bwMode="auto">
          <a:xfrm>
            <a:off x="8416206" y="2354167"/>
            <a:ext cx="186244" cy="124162"/>
          </a:xfrm>
          <a:custGeom>
            <a:avLst/>
            <a:gdLst>
              <a:gd name="T0" fmla="*/ 0 w 100"/>
              <a:gd name="T1" fmla="*/ 34 h 68"/>
              <a:gd name="T2" fmla="*/ 49 w 100"/>
              <a:gd name="T3" fmla="*/ 68 h 68"/>
              <a:gd name="T4" fmla="*/ 49 w 100"/>
              <a:gd name="T5" fmla="*/ 46 h 68"/>
              <a:gd name="T6" fmla="*/ 66 w 100"/>
              <a:gd name="T7" fmla="*/ 47 h 68"/>
              <a:gd name="T8" fmla="*/ 100 w 100"/>
              <a:gd name="T9" fmla="*/ 68 h 68"/>
              <a:gd name="T10" fmla="*/ 49 w 100"/>
              <a:gd name="T11" fmla="*/ 20 h 68"/>
              <a:gd name="T12" fmla="*/ 49 w 100"/>
              <a:gd name="T13" fmla="*/ 0 h 68"/>
              <a:gd name="T14" fmla="*/ 0 w 100"/>
              <a:gd name="T15" fmla="*/ 3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" h="68">
                <a:moveTo>
                  <a:pt x="0" y="34"/>
                </a:moveTo>
                <a:cubicBezTo>
                  <a:pt x="49" y="68"/>
                  <a:pt x="49" y="68"/>
                  <a:pt x="49" y="68"/>
                </a:cubicBezTo>
                <a:cubicBezTo>
                  <a:pt x="49" y="46"/>
                  <a:pt x="49" y="46"/>
                  <a:pt x="49" y="46"/>
                </a:cubicBezTo>
                <a:cubicBezTo>
                  <a:pt x="59" y="46"/>
                  <a:pt x="61" y="46"/>
                  <a:pt x="66" y="47"/>
                </a:cubicBezTo>
                <a:cubicBezTo>
                  <a:pt x="93" y="50"/>
                  <a:pt x="100" y="68"/>
                  <a:pt x="100" y="68"/>
                </a:cubicBezTo>
                <a:cubicBezTo>
                  <a:pt x="100" y="25"/>
                  <a:pt x="49" y="20"/>
                  <a:pt x="49" y="20"/>
                </a:cubicBezTo>
                <a:cubicBezTo>
                  <a:pt x="49" y="0"/>
                  <a:pt x="49" y="0"/>
                  <a:pt x="49" y="0"/>
                </a:cubicBezTo>
                <a:lnTo>
                  <a:pt x="0" y="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1" name="Freeform 1104"/>
          <p:cNvSpPr>
            <a:spLocks noEditPoints="1"/>
          </p:cNvSpPr>
          <p:nvPr/>
        </p:nvSpPr>
        <p:spPr bwMode="auto">
          <a:xfrm>
            <a:off x="7519558" y="2379294"/>
            <a:ext cx="103470" cy="73908"/>
          </a:xfrm>
          <a:custGeom>
            <a:avLst/>
            <a:gdLst>
              <a:gd name="T0" fmla="*/ 0 w 35"/>
              <a:gd name="T1" fmla="*/ 0 h 25"/>
              <a:gd name="T2" fmla="*/ 5 w 35"/>
              <a:gd name="T3" fmla="*/ 0 h 25"/>
              <a:gd name="T4" fmla="*/ 5 w 35"/>
              <a:gd name="T5" fmla="*/ 5 h 25"/>
              <a:gd name="T6" fmla="*/ 0 w 35"/>
              <a:gd name="T7" fmla="*/ 5 h 25"/>
              <a:gd name="T8" fmla="*/ 0 w 35"/>
              <a:gd name="T9" fmla="*/ 0 h 25"/>
              <a:gd name="T10" fmla="*/ 10 w 35"/>
              <a:gd name="T11" fmla="*/ 0 h 25"/>
              <a:gd name="T12" fmla="*/ 15 w 35"/>
              <a:gd name="T13" fmla="*/ 0 h 25"/>
              <a:gd name="T14" fmla="*/ 15 w 35"/>
              <a:gd name="T15" fmla="*/ 5 h 25"/>
              <a:gd name="T16" fmla="*/ 10 w 35"/>
              <a:gd name="T17" fmla="*/ 5 h 25"/>
              <a:gd name="T18" fmla="*/ 10 w 35"/>
              <a:gd name="T19" fmla="*/ 0 h 25"/>
              <a:gd name="T20" fmla="*/ 10 w 35"/>
              <a:gd name="T21" fmla="*/ 10 h 25"/>
              <a:gd name="T22" fmla="*/ 15 w 35"/>
              <a:gd name="T23" fmla="*/ 10 h 25"/>
              <a:gd name="T24" fmla="*/ 15 w 35"/>
              <a:gd name="T25" fmla="*/ 15 h 25"/>
              <a:gd name="T26" fmla="*/ 10 w 35"/>
              <a:gd name="T27" fmla="*/ 15 h 25"/>
              <a:gd name="T28" fmla="*/ 10 w 35"/>
              <a:gd name="T29" fmla="*/ 10 h 25"/>
              <a:gd name="T30" fmla="*/ 20 w 35"/>
              <a:gd name="T31" fmla="*/ 25 h 25"/>
              <a:gd name="T32" fmla="*/ 15 w 35"/>
              <a:gd name="T33" fmla="*/ 25 h 25"/>
              <a:gd name="T34" fmla="*/ 15 w 35"/>
              <a:gd name="T35" fmla="*/ 20 h 25"/>
              <a:gd name="T36" fmla="*/ 20 w 35"/>
              <a:gd name="T37" fmla="*/ 20 h 25"/>
              <a:gd name="T38" fmla="*/ 20 w 35"/>
              <a:gd name="T39" fmla="*/ 25 h 25"/>
              <a:gd name="T40" fmla="*/ 20 w 35"/>
              <a:gd name="T41" fmla="*/ 0 h 25"/>
              <a:gd name="T42" fmla="*/ 25 w 35"/>
              <a:gd name="T43" fmla="*/ 0 h 25"/>
              <a:gd name="T44" fmla="*/ 25 w 35"/>
              <a:gd name="T45" fmla="*/ 5 h 25"/>
              <a:gd name="T46" fmla="*/ 20 w 35"/>
              <a:gd name="T47" fmla="*/ 5 h 25"/>
              <a:gd name="T48" fmla="*/ 20 w 35"/>
              <a:gd name="T49" fmla="*/ 0 h 25"/>
              <a:gd name="T50" fmla="*/ 20 w 35"/>
              <a:gd name="T51" fmla="*/ 10 h 25"/>
              <a:gd name="T52" fmla="*/ 25 w 35"/>
              <a:gd name="T53" fmla="*/ 10 h 25"/>
              <a:gd name="T54" fmla="*/ 25 w 35"/>
              <a:gd name="T55" fmla="*/ 15 h 25"/>
              <a:gd name="T56" fmla="*/ 20 w 35"/>
              <a:gd name="T57" fmla="*/ 15 h 25"/>
              <a:gd name="T58" fmla="*/ 20 w 35"/>
              <a:gd name="T59" fmla="*/ 10 h 25"/>
              <a:gd name="T60" fmla="*/ 30 w 35"/>
              <a:gd name="T61" fmla="*/ 5 h 25"/>
              <a:gd name="T62" fmla="*/ 30 w 35"/>
              <a:gd name="T63" fmla="*/ 0 h 25"/>
              <a:gd name="T64" fmla="*/ 35 w 35"/>
              <a:gd name="T65" fmla="*/ 0 h 25"/>
              <a:gd name="T66" fmla="*/ 35 w 35"/>
              <a:gd name="T67" fmla="*/ 5 h 25"/>
              <a:gd name="T68" fmla="*/ 30 w 35"/>
              <a:gd name="T69" fmla="*/ 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5" h="25">
                <a:moveTo>
                  <a:pt x="0" y="0"/>
                </a:moveTo>
                <a:lnTo>
                  <a:pt x="5" y="0"/>
                </a:lnTo>
                <a:lnTo>
                  <a:pt x="5" y="5"/>
                </a:lnTo>
                <a:lnTo>
                  <a:pt x="0" y="5"/>
                </a:lnTo>
                <a:lnTo>
                  <a:pt x="0" y="0"/>
                </a:lnTo>
                <a:close/>
                <a:moveTo>
                  <a:pt x="10" y="0"/>
                </a:moveTo>
                <a:lnTo>
                  <a:pt x="15" y="0"/>
                </a:lnTo>
                <a:lnTo>
                  <a:pt x="15" y="5"/>
                </a:lnTo>
                <a:lnTo>
                  <a:pt x="10" y="5"/>
                </a:lnTo>
                <a:lnTo>
                  <a:pt x="10" y="0"/>
                </a:lnTo>
                <a:close/>
                <a:moveTo>
                  <a:pt x="10" y="10"/>
                </a:moveTo>
                <a:lnTo>
                  <a:pt x="15" y="10"/>
                </a:lnTo>
                <a:lnTo>
                  <a:pt x="15" y="15"/>
                </a:lnTo>
                <a:lnTo>
                  <a:pt x="10" y="15"/>
                </a:lnTo>
                <a:lnTo>
                  <a:pt x="10" y="10"/>
                </a:lnTo>
                <a:close/>
                <a:moveTo>
                  <a:pt x="20" y="25"/>
                </a:moveTo>
                <a:lnTo>
                  <a:pt x="15" y="25"/>
                </a:lnTo>
                <a:lnTo>
                  <a:pt x="15" y="20"/>
                </a:lnTo>
                <a:lnTo>
                  <a:pt x="20" y="20"/>
                </a:lnTo>
                <a:lnTo>
                  <a:pt x="20" y="25"/>
                </a:lnTo>
                <a:close/>
                <a:moveTo>
                  <a:pt x="20" y="0"/>
                </a:moveTo>
                <a:lnTo>
                  <a:pt x="25" y="0"/>
                </a:lnTo>
                <a:lnTo>
                  <a:pt x="25" y="5"/>
                </a:lnTo>
                <a:lnTo>
                  <a:pt x="20" y="5"/>
                </a:lnTo>
                <a:lnTo>
                  <a:pt x="20" y="0"/>
                </a:lnTo>
                <a:close/>
                <a:moveTo>
                  <a:pt x="20" y="10"/>
                </a:moveTo>
                <a:lnTo>
                  <a:pt x="25" y="10"/>
                </a:lnTo>
                <a:lnTo>
                  <a:pt x="25" y="15"/>
                </a:lnTo>
                <a:lnTo>
                  <a:pt x="20" y="15"/>
                </a:lnTo>
                <a:lnTo>
                  <a:pt x="20" y="10"/>
                </a:lnTo>
                <a:close/>
                <a:moveTo>
                  <a:pt x="30" y="5"/>
                </a:moveTo>
                <a:lnTo>
                  <a:pt x="30" y="0"/>
                </a:lnTo>
                <a:lnTo>
                  <a:pt x="35" y="0"/>
                </a:lnTo>
                <a:lnTo>
                  <a:pt x="35" y="5"/>
                </a:lnTo>
                <a:lnTo>
                  <a:pt x="30" y="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2" name="Freeform 1105"/>
          <p:cNvSpPr>
            <a:spLocks noEditPoints="1"/>
          </p:cNvSpPr>
          <p:nvPr/>
        </p:nvSpPr>
        <p:spPr bwMode="auto">
          <a:xfrm>
            <a:off x="7220637" y="2364514"/>
            <a:ext cx="73908" cy="103470"/>
          </a:xfrm>
          <a:custGeom>
            <a:avLst/>
            <a:gdLst>
              <a:gd name="T0" fmla="*/ 0 w 25"/>
              <a:gd name="T1" fmla="*/ 0 h 35"/>
              <a:gd name="T2" fmla="*/ 5 w 25"/>
              <a:gd name="T3" fmla="*/ 0 h 35"/>
              <a:gd name="T4" fmla="*/ 5 w 25"/>
              <a:gd name="T5" fmla="*/ 5 h 35"/>
              <a:gd name="T6" fmla="*/ 0 w 25"/>
              <a:gd name="T7" fmla="*/ 5 h 35"/>
              <a:gd name="T8" fmla="*/ 0 w 25"/>
              <a:gd name="T9" fmla="*/ 0 h 35"/>
              <a:gd name="T10" fmla="*/ 0 w 25"/>
              <a:gd name="T11" fmla="*/ 10 h 35"/>
              <a:gd name="T12" fmla="*/ 5 w 25"/>
              <a:gd name="T13" fmla="*/ 10 h 35"/>
              <a:gd name="T14" fmla="*/ 5 w 25"/>
              <a:gd name="T15" fmla="*/ 15 h 35"/>
              <a:gd name="T16" fmla="*/ 0 w 25"/>
              <a:gd name="T17" fmla="*/ 15 h 35"/>
              <a:gd name="T18" fmla="*/ 0 w 25"/>
              <a:gd name="T19" fmla="*/ 10 h 35"/>
              <a:gd name="T20" fmla="*/ 0 w 25"/>
              <a:gd name="T21" fmla="*/ 20 h 35"/>
              <a:gd name="T22" fmla="*/ 5 w 25"/>
              <a:gd name="T23" fmla="*/ 20 h 35"/>
              <a:gd name="T24" fmla="*/ 5 w 25"/>
              <a:gd name="T25" fmla="*/ 25 h 35"/>
              <a:gd name="T26" fmla="*/ 0 w 25"/>
              <a:gd name="T27" fmla="*/ 25 h 35"/>
              <a:gd name="T28" fmla="*/ 0 w 25"/>
              <a:gd name="T29" fmla="*/ 20 h 35"/>
              <a:gd name="T30" fmla="*/ 0 w 25"/>
              <a:gd name="T31" fmla="*/ 30 h 35"/>
              <a:gd name="T32" fmla="*/ 5 w 25"/>
              <a:gd name="T33" fmla="*/ 30 h 35"/>
              <a:gd name="T34" fmla="*/ 5 w 25"/>
              <a:gd name="T35" fmla="*/ 35 h 35"/>
              <a:gd name="T36" fmla="*/ 0 w 25"/>
              <a:gd name="T37" fmla="*/ 35 h 35"/>
              <a:gd name="T38" fmla="*/ 0 w 25"/>
              <a:gd name="T39" fmla="*/ 30 h 35"/>
              <a:gd name="T40" fmla="*/ 10 w 25"/>
              <a:gd name="T41" fmla="*/ 10 h 35"/>
              <a:gd name="T42" fmla="*/ 15 w 25"/>
              <a:gd name="T43" fmla="*/ 10 h 35"/>
              <a:gd name="T44" fmla="*/ 15 w 25"/>
              <a:gd name="T45" fmla="*/ 15 h 35"/>
              <a:gd name="T46" fmla="*/ 10 w 25"/>
              <a:gd name="T47" fmla="*/ 15 h 35"/>
              <a:gd name="T48" fmla="*/ 10 w 25"/>
              <a:gd name="T49" fmla="*/ 10 h 35"/>
              <a:gd name="T50" fmla="*/ 10 w 25"/>
              <a:gd name="T51" fmla="*/ 20 h 35"/>
              <a:gd name="T52" fmla="*/ 15 w 25"/>
              <a:gd name="T53" fmla="*/ 20 h 35"/>
              <a:gd name="T54" fmla="*/ 15 w 25"/>
              <a:gd name="T55" fmla="*/ 25 h 35"/>
              <a:gd name="T56" fmla="*/ 10 w 25"/>
              <a:gd name="T57" fmla="*/ 25 h 35"/>
              <a:gd name="T58" fmla="*/ 10 w 25"/>
              <a:gd name="T59" fmla="*/ 20 h 35"/>
              <a:gd name="T60" fmla="*/ 20 w 25"/>
              <a:gd name="T61" fmla="*/ 20 h 35"/>
              <a:gd name="T62" fmla="*/ 20 w 25"/>
              <a:gd name="T63" fmla="*/ 15 h 35"/>
              <a:gd name="T64" fmla="*/ 25 w 25"/>
              <a:gd name="T65" fmla="*/ 15 h 35"/>
              <a:gd name="T66" fmla="*/ 25 w 25"/>
              <a:gd name="T67" fmla="*/ 20 h 35"/>
              <a:gd name="T68" fmla="*/ 20 w 25"/>
              <a:gd name="T69" fmla="*/ 2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5" h="35">
                <a:moveTo>
                  <a:pt x="0" y="0"/>
                </a:moveTo>
                <a:lnTo>
                  <a:pt x="5" y="0"/>
                </a:lnTo>
                <a:lnTo>
                  <a:pt x="5" y="5"/>
                </a:lnTo>
                <a:lnTo>
                  <a:pt x="0" y="5"/>
                </a:lnTo>
                <a:lnTo>
                  <a:pt x="0" y="0"/>
                </a:lnTo>
                <a:close/>
                <a:moveTo>
                  <a:pt x="0" y="10"/>
                </a:moveTo>
                <a:lnTo>
                  <a:pt x="5" y="10"/>
                </a:lnTo>
                <a:lnTo>
                  <a:pt x="5" y="15"/>
                </a:lnTo>
                <a:lnTo>
                  <a:pt x="0" y="15"/>
                </a:lnTo>
                <a:lnTo>
                  <a:pt x="0" y="10"/>
                </a:lnTo>
                <a:close/>
                <a:moveTo>
                  <a:pt x="0" y="20"/>
                </a:moveTo>
                <a:lnTo>
                  <a:pt x="5" y="20"/>
                </a:lnTo>
                <a:lnTo>
                  <a:pt x="5" y="25"/>
                </a:lnTo>
                <a:lnTo>
                  <a:pt x="0" y="25"/>
                </a:lnTo>
                <a:lnTo>
                  <a:pt x="0" y="20"/>
                </a:lnTo>
                <a:close/>
                <a:moveTo>
                  <a:pt x="0" y="30"/>
                </a:moveTo>
                <a:lnTo>
                  <a:pt x="5" y="30"/>
                </a:lnTo>
                <a:lnTo>
                  <a:pt x="5" y="35"/>
                </a:lnTo>
                <a:lnTo>
                  <a:pt x="0" y="35"/>
                </a:lnTo>
                <a:lnTo>
                  <a:pt x="0" y="30"/>
                </a:lnTo>
                <a:close/>
                <a:moveTo>
                  <a:pt x="10" y="10"/>
                </a:moveTo>
                <a:lnTo>
                  <a:pt x="15" y="10"/>
                </a:lnTo>
                <a:lnTo>
                  <a:pt x="15" y="15"/>
                </a:lnTo>
                <a:lnTo>
                  <a:pt x="10" y="15"/>
                </a:lnTo>
                <a:lnTo>
                  <a:pt x="10" y="10"/>
                </a:lnTo>
                <a:close/>
                <a:moveTo>
                  <a:pt x="10" y="20"/>
                </a:moveTo>
                <a:lnTo>
                  <a:pt x="15" y="20"/>
                </a:lnTo>
                <a:lnTo>
                  <a:pt x="15" y="25"/>
                </a:lnTo>
                <a:lnTo>
                  <a:pt x="10" y="25"/>
                </a:lnTo>
                <a:lnTo>
                  <a:pt x="10" y="20"/>
                </a:lnTo>
                <a:close/>
                <a:moveTo>
                  <a:pt x="20" y="20"/>
                </a:moveTo>
                <a:lnTo>
                  <a:pt x="20" y="15"/>
                </a:lnTo>
                <a:lnTo>
                  <a:pt x="25" y="15"/>
                </a:lnTo>
                <a:lnTo>
                  <a:pt x="25" y="20"/>
                </a:lnTo>
                <a:lnTo>
                  <a:pt x="20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3" name="Freeform 1106"/>
          <p:cNvSpPr>
            <a:spLocks noEditPoints="1"/>
          </p:cNvSpPr>
          <p:nvPr/>
        </p:nvSpPr>
        <p:spPr bwMode="auto">
          <a:xfrm>
            <a:off x="6901023" y="2379294"/>
            <a:ext cx="103470" cy="73908"/>
          </a:xfrm>
          <a:custGeom>
            <a:avLst/>
            <a:gdLst>
              <a:gd name="T0" fmla="*/ 15 w 35"/>
              <a:gd name="T1" fmla="*/ 25 h 25"/>
              <a:gd name="T2" fmla="*/ 10 w 35"/>
              <a:gd name="T3" fmla="*/ 25 h 25"/>
              <a:gd name="T4" fmla="*/ 10 w 35"/>
              <a:gd name="T5" fmla="*/ 20 h 25"/>
              <a:gd name="T6" fmla="*/ 15 w 35"/>
              <a:gd name="T7" fmla="*/ 20 h 25"/>
              <a:gd name="T8" fmla="*/ 15 w 35"/>
              <a:gd name="T9" fmla="*/ 25 h 25"/>
              <a:gd name="T10" fmla="*/ 0 w 35"/>
              <a:gd name="T11" fmla="*/ 20 h 25"/>
              <a:gd name="T12" fmla="*/ 5 w 35"/>
              <a:gd name="T13" fmla="*/ 20 h 25"/>
              <a:gd name="T14" fmla="*/ 5 w 35"/>
              <a:gd name="T15" fmla="*/ 25 h 25"/>
              <a:gd name="T16" fmla="*/ 0 w 35"/>
              <a:gd name="T17" fmla="*/ 25 h 25"/>
              <a:gd name="T18" fmla="*/ 0 w 35"/>
              <a:gd name="T19" fmla="*/ 20 h 25"/>
              <a:gd name="T20" fmla="*/ 15 w 35"/>
              <a:gd name="T21" fmla="*/ 15 h 25"/>
              <a:gd name="T22" fmla="*/ 10 w 35"/>
              <a:gd name="T23" fmla="*/ 15 h 25"/>
              <a:gd name="T24" fmla="*/ 10 w 35"/>
              <a:gd name="T25" fmla="*/ 10 h 25"/>
              <a:gd name="T26" fmla="*/ 15 w 35"/>
              <a:gd name="T27" fmla="*/ 10 h 25"/>
              <a:gd name="T28" fmla="*/ 15 w 35"/>
              <a:gd name="T29" fmla="*/ 15 h 25"/>
              <a:gd name="T30" fmla="*/ 15 w 35"/>
              <a:gd name="T31" fmla="*/ 0 h 25"/>
              <a:gd name="T32" fmla="*/ 20 w 35"/>
              <a:gd name="T33" fmla="*/ 0 h 25"/>
              <a:gd name="T34" fmla="*/ 20 w 35"/>
              <a:gd name="T35" fmla="*/ 5 h 25"/>
              <a:gd name="T36" fmla="*/ 15 w 35"/>
              <a:gd name="T37" fmla="*/ 5 h 25"/>
              <a:gd name="T38" fmla="*/ 15 w 35"/>
              <a:gd name="T39" fmla="*/ 0 h 25"/>
              <a:gd name="T40" fmla="*/ 20 w 35"/>
              <a:gd name="T41" fmla="*/ 10 h 25"/>
              <a:gd name="T42" fmla="*/ 25 w 35"/>
              <a:gd name="T43" fmla="*/ 10 h 25"/>
              <a:gd name="T44" fmla="*/ 25 w 35"/>
              <a:gd name="T45" fmla="*/ 15 h 25"/>
              <a:gd name="T46" fmla="*/ 20 w 35"/>
              <a:gd name="T47" fmla="*/ 15 h 25"/>
              <a:gd name="T48" fmla="*/ 20 w 35"/>
              <a:gd name="T49" fmla="*/ 10 h 25"/>
              <a:gd name="T50" fmla="*/ 20 w 35"/>
              <a:gd name="T51" fmla="*/ 20 h 25"/>
              <a:gd name="T52" fmla="*/ 25 w 35"/>
              <a:gd name="T53" fmla="*/ 20 h 25"/>
              <a:gd name="T54" fmla="*/ 25 w 35"/>
              <a:gd name="T55" fmla="*/ 25 h 25"/>
              <a:gd name="T56" fmla="*/ 20 w 35"/>
              <a:gd name="T57" fmla="*/ 25 h 25"/>
              <a:gd name="T58" fmla="*/ 20 w 35"/>
              <a:gd name="T59" fmla="*/ 20 h 25"/>
              <a:gd name="T60" fmla="*/ 30 w 35"/>
              <a:gd name="T61" fmla="*/ 25 h 25"/>
              <a:gd name="T62" fmla="*/ 30 w 35"/>
              <a:gd name="T63" fmla="*/ 20 h 25"/>
              <a:gd name="T64" fmla="*/ 35 w 35"/>
              <a:gd name="T65" fmla="*/ 20 h 25"/>
              <a:gd name="T66" fmla="*/ 35 w 35"/>
              <a:gd name="T67" fmla="*/ 25 h 25"/>
              <a:gd name="T68" fmla="*/ 30 w 35"/>
              <a:gd name="T69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5" h="25">
                <a:moveTo>
                  <a:pt x="15" y="25"/>
                </a:moveTo>
                <a:lnTo>
                  <a:pt x="10" y="25"/>
                </a:lnTo>
                <a:lnTo>
                  <a:pt x="10" y="20"/>
                </a:lnTo>
                <a:lnTo>
                  <a:pt x="15" y="20"/>
                </a:lnTo>
                <a:lnTo>
                  <a:pt x="15" y="25"/>
                </a:lnTo>
                <a:close/>
                <a:moveTo>
                  <a:pt x="0" y="20"/>
                </a:moveTo>
                <a:lnTo>
                  <a:pt x="5" y="20"/>
                </a:lnTo>
                <a:lnTo>
                  <a:pt x="5" y="25"/>
                </a:lnTo>
                <a:lnTo>
                  <a:pt x="0" y="25"/>
                </a:lnTo>
                <a:lnTo>
                  <a:pt x="0" y="20"/>
                </a:lnTo>
                <a:close/>
                <a:moveTo>
                  <a:pt x="15" y="15"/>
                </a:moveTo>
                <a:lnTo>
                  <a:pt x="10" y="15"/>
                </a:lnTo>
                <a:lnTo>
                  <a:pt x="10" y="10"/>
                </a:lnTo>
                <a:lnTo>
                  <a:pt x="15" y="10"/>
                </a:lnTo>
                <a:lnTo>
                  <a:pt x="15" y="15"/>
                </a:lnTo>
                <a:close/>
                <a:moveTo>
                  <a:pt x="15" y="0"/>
                </a:moveTo>
                <a:lnTo>
                  <a:pt x="20" y="0"/>
                </a:lnTo>
                <a:lnTo>
                  <a:pt x="20" y="5"/>
                </a:lnTo>
                <a:lnTo>
                  <a:pt x="15" y="5"/>
                </a:lnTo>
                <a:lnTo>
                  <a:pt x="15" y="0"/>
                </a:lnTo>
                <a:close/>
                <a:moveTo>
                  <a:pt x="20" y="10"/>
                </a:moveTo>
                <a:lnTo>
                  <a:pt x="25" y="10"/>
                </a:lnTo>
                <a:lnTo>
                  <a:pt x="25" y="15"/>
                </a:lnTo>
                <a:lnTo>
                  <a:pt x="20" y="15"/>
                </a:lnTo>
                <a:lnTo>
                  <a:pt x="20" y="10"/>
                </a:lnTo>
                <a:close/>
                <a:moveTo>
                  <a:pt x="20" y="20"/>
                </a:moveTo>
                <a:lnTo>
                  <a:pt x="25" y="20"/>
                </a:lnTo>
                <a:lnTo>
                  <a:pt x="25" y="25"/>
                </a:lnTo>
                <a:lnTo>
                  <a:pt x="20" y="25"/>
                </a:lnTo>
                <a:lnTo>
                  <a:pt x="20" y="20"/>
                </a:lnTo>
                <a:close/>
                <a:moveTo>
                  <a:pt x="30" y="25"/>
                </a:moveTo>
                <a:lnTo>
                  <a:pt x="30" y="20"/>
                </a:lnTo>
                <a:lnTo>
                  <a:pt x="35" y="20"/>
                </a:lnTo>
                <a:lnTo>
                  <a:pt x="35" y="25"/>
                </a:lnTo>
                <a:lnTo>
                  <a:pt x="30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4" name="Freeform 1107"/>
          <p:cNvSpPr>
            <a:spLocks/>
          </p:cNvSpPr>
          <p:nvPr/>
        </p:nvSpPr>
        <p:spPr bwMode="auto">
          <a:xfrm>
            <a:off x="5882964" y="2312705"/>
            <a:ext cx="147813" cy="147812"/>
          </a:xfrm>
          <a:custGeom>
            <a:avLst/>
            <a:gdLst>
              <a:gd name="T0" fmla="*/ 50 w 50"/>
              <a:gd name="T1" fmla="*/ 13 h 50"/>
              <a:gd name="T2" fmla="*/ 50 w 50"/>
              <a:gd name="T3" fmla="*/ 50 h 50"/>
              <a:gd name="T4" fmla="*/ 13 w 50"/>
              <a:gd name="T5" fmla="*/ 50 h 50"/>
              <a:gd name="T6" fmla="*/ 0 w 50"/>
              <a:gd name="T7" fmla="*/ 38 h 50"/>
              <a:gd name="T8" fmla="*/ 29 w 50"/>
              <a:gd name="T9" fmla="*/ 38 h 50"/>
              <a:gd name="T10" fmla="*/ 1 w 50"/>
              <a:gd name="T11" fmla="*/ 9 h 50"/>
              <a:gd name="T12" fmla="*/ 9 w 50"/>
              <a:gd name="T13" fmla="*/ 1 h 50"/>
              <a:gd name="T14" fmla="*/ 38 w 50"/>
              <a:gd name="T15" fmla="*/ 28 h 50"/>
              <a:gd name="T16" fmla="*/ 38 w 50"/>
              <a:gd name="T17" fmla="*/ 0 h 50"/>
              <a:gd name="T18" fmla="*/ 50 w 50"/>
              <a:gd name="T19" fmla="*/ 13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0" h="50">
                <a:moveTo>
                  <a:pt x="50" y="13"/>
                </a:moveTo>
                <a:lnTo>
                  <a:pt x="50" y="50"/>
                </a:lnTo>
                <a:lnTo>
                  <a:pt x="13" y="50"/>
                </a:lnTo>
                <a:lnTo>
                  <a:pt x="0" y="38"/>
                </a:lnTo>
                <a:lnTo>
                  <a:pt x="29" y="38"/>
                </a:lnTo>
                <a:lnTo>
                  <a:pt x="1" y="9"/>
                </a:lnTo>
                <a:lnTo>
                  <a:pt x="9" y="1"/>
                </a:lnTo>
                <a:lnTo>
                  <a:pt x="38" y="28"/>
                </a:lnTo>
                <a:lnTo>
                  <a:pt x="38" y="0"/>
                </a:lnTo>
                <a:lnTo>
                  <a:pt x="50" y="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5" name="Freeform 1108"/>
          <p:cNvSpPr>
            <a:spLocks/>
          </p:cNvSpPr>
          <p:nvPr/>
        </p:nvSpPr>
        <p:spPr bwMode="auto">
          <a:xfrm>
            <a:off x="6172717" y="2312705"/>
            <a:ext cx="147813" cy="147812"/>
          </a:xfrm>
          <a:custGeom>
            <a:avLst/>
            <a:gdLst>
              <a:gd name="T0" fmla="*/ 38 w 50"/>
              <a:gd name="T1" fmla="*/ 50 h 50"/>
              <a:gd name="T2" fmla="*/ 0 w 50"/>
              <a:gd name="T3" fmla="*/ 50 h 50"/>
              <a:gd name="T4" fmla="*/ 0 w 50"/>
              <a:gd name="T5" fmla="*/ 13 h 50"/>
              <a:gd name="T6" fmla="*/ 13 w 50"/>
              <a:gd name="T7" fmla="*/ 0 h 50"/>
              <a:gd name="T8" fmla="*/ 13 w 50"/>
              <a:gd name="T9" fmla="*/ 29 h 50"/>
              <a:gd name="T10" fmla="*/ 41 w 50"/>
              <a:gd name="T11" fmla="*/ 1 h 50"/>
              <a:gd name="T12" fmla="*/ 50 w 50"/>
              <a:gd name="T13" fmla="*/ 9 h 50"/>
              <a:gd name="T14" fmla="*/ 22 w 50"/>
              <a:gd name="T15" fmla="*/ 38 h 50"/>
              <a:gd name="T16" fmla="*/ 50 w 50"/>
              <a:gd name="T17" fmla="*/ 38 h 50"/>
              <a:gd name="T18" fmla="*/ 38 w 50"/>
              <a:gd name="T19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0" h="50">
                <a:moveTo>
                  <a:pt x="38" y="50"/>
                </a:moveTo>
                <a:lnTo>
                  <a:pt x="0" y="50"/>
                </a:lnTo>
                <a:lnTo>
                  <a:pt x="0" y="13"/>
                </a:lnTo>
                <a:lnTo>
                  <a:pt x="13" y="0"/>
                </a:lnTo>
                <a:lnTo>
                  <a:pt x="13" y="29"/>
                </a:lnTo>
                <a:lnTo>
                  <a:pt x="41" y="1"/>
                </a:lnTo>
                <a:lnTo>
                  <a:pt x="50" y="9"/>
                </a:lnTo>
                <a:lnTo>
                  <a:pt x="22" y="38"/>
                </a:lnTo>
                <a:lnTo>
                  <a:pt x="50" y="38"/>
                </a:lnTo>
                <a:lnTo>
                  <a:pt x="38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6" name="Freeform 1109"/>
          <p:cNvSpPr>
            <a:spLocks/>
          </p:cNvSpPr>
          <p:nvPr/>
        </p:nvSpPr>
        <p:spPr bwMode="auto">
          <a:xfrm>
            <a:off x="5619480" y="2312705"/>
            <a:ext cx="147813" cy="147812"/>
          </a:xfrm>
          <a:custGeom>
            <a:avLst/>
            <a:gdLst>
              <a:gd name="T0" fmla="*/ 12 w 50"/>
              <a:gd name="T1" fmla="*/ 0 h 50"/>
              <a:gd name="T2" fmla="*/ 50 w 50"/>
              <a:gd name="T3" fmla="*/ 0 h 50"/>
              <a:gd name="T4" fmla="*/ 50 w 50"/>
              <a:gd name="T5" fmla="*/ 38 h 50"/>
              <a:gd name="T6" fmla="*/ 37 w 50"/>
              <a:gd name="T7" fmla="*/ 50 h 50"/>
              <a:gd name="T8" fmla="*/ 37 w 50"/>
              <a:gd name="T9" fmla="*/ 21 h 50"/>
              <a:gd name="T10" fmla="*/ 9 w 50"/>
              <a:gd name="T11" fmla="*/ 50 h 50"/>
              <a:gd name="T12" fmla="*/ 0 w 50"/>
              <a:gd name="T13" fmla="*/ 41 h 50"/>
              <a:gd name="T14" fmla="*/ 28 w 50"/>
              <a:gd name="T15" fmla="*/ 13 h 50"/>
              <a:gd name="T16" fmla="*/ 0 w 50"/>
              <a:gd name="T17" fmla="*/ 13 h 50"/>
              <a:gd name="T18" fmla="*/ 12 w 50"/>
              <a:gd name="T19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0" h="50">
                <a:moveTo>
                  <a:pt x="12" y="0"/>
                </a:moveTo>
                <a:lnTo>
                  <a:pt x="50" y="0"/>
                </a:lnTo>
                <a:lnTo>
                  <a:pt x="50" y="38"/>
                </a:lnTo>
                <a:lnTo>
                  <a:pt x="37" y="50"/>
                </a:lnTo>
                <a:lnTo>
                  <a:pt x="37" y="21"/>
                </a:lnTo>
                <a:lnTo>
                  <a:pt x="9" y="50"/>
                </a:lnTo>
                <a:lnTo>
                  <a:pt x="0" y="41"/>
                </a:lnTo>
                <a:lnTo>
                  <a:pt x="28" y="13"/>
                </a:lnTo>
                <a:lnTo>
                  <a:pt x="0" y="13"/>
                </a:lnTo>
                <a:lnTo>
                  <a:pt x="12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7" name="Freeform 1110"/>
          <p:cNvSpPr>
            <a:spLocks/>
          </p:cNvSpPr>
          <p:nvPr/>
        </p:nvSpPr>
        <p:spPr bwMode="auto">
          <a:xfrm>
            <a:off x="5359534" y="2312705"/>
            <a:ext cx="147813" cy="147812"/>
          </a:xfrm>
          <a:custGeom>
            <a:avLst/>
            <a:gdLst>
              <a:gd name="T0" fmla="*/ 0 w 50"/>
              <a:gd name="T1" fmla="*/ 38 h 50"/>
              <a:gd name="T2" fmla="*/ 0 w 50"/>
              <a:gd name="T3" fmla="*/ 0 h 50"/>
              <a:gd name="T4" fmla="*/ 37 w 50"/>
              <a:gd name="T5" fmla="*/ 0 h 50"/>
              <a:gd name="T6" fmla="*/ 50 w 50"/>
              <a:gd name="T7" fmla="*/ 13 h 50"/>
              <a:gd name="T8" fmla="*/ 21 w 50"/>
              <a:gd name="T9" fmla="*/ 13 h 50"/>
              <a:gd name="T10" fmla="*/ 49 w 50"/>
              <a:gd name="T11" fmla="*/ 41 h 50"/>
              <a:gd name="T12" fmla="*/ 40 w 50"/>
              <a:gd name="T13" fmla="*/ 50 h 50"/>
              <a:gd name="T14" fmla="*/ 12 w 50"/>
              <a:gd name="T15" fmla="*/ 22 h 50"/>
              <a:gd name="T16" fmla="*/ 12 w 50"/>
              <a:gd name="T17" fmla="*/ 50 h 50"/>
              <a:gd name="T18" fmla="*/ 0 w 50"/>
              <a:gd name="T19" fmla="*/ 38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0" h="50">
                <a:moveTo>
                  <a:pt x="0" y="38"/>
                </a:moveTo>
                <a:lnTo>
                  <a:pt x="0" y="0"/>
                </a:lnTo>
                <a:lnTo>
                  <a:pt x="37" y="0"/>
                </a:lnTo>
                <a:lnTo>
                  <a:pt x="50" y="13"/>
                </a:lnTo>
                <a:lnTo>
                  <a:pt x="21" y="13"/>
                </a:lnTo>
                <a:lnTo>
                  <a:pt x="49" y="41"/>
                </a:lnTo>
                <a:lnTo>
                  <a:pt x="40" y="50"/>
                </a:lnTo>
                <a:lnTo>
                  <a:pt x="12" y="22"/>
                </a:lnTo>
                <a:lnTo>
                  <a:pt x="12" y="50"/>
                </a:lnTo>
                <a:lnTo>
                  <a:pt x="0" y="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8" name="Freeform 1111"/>
          <p:cNvSpPr>
            <a:spLocks/>
          </p:cNvSpPr>
          <p:nvPr/>
        </p:nvSpPr>
        <p:spPr bwMode="auto">
          <a:xfrm>
            <a:off x="5049039" y="2326008"/>
            <a:ext cx="192157" cy="121207"/>
          </a:xfrm>
          <a:custGeom>
            <a:avLst/>
            <a:gdLst>
              <a:gd name="T0" fmla="*/ 3 w 104"/>
              <a:gd name="T1" fmla="*/ 37 h 66"/>
              <a:gd name="T2" fmla="*/ 45 w 104"/>
              <a:gd name="T3" fmla="*/ 64 h 66"/>
              <a:gd name="T4" fmla="*/ 52 w 104"/>
              <a:gd name="T5" fmla="*/ 61 h 66"/>
              <a:gd name="T6" fmla="*/ 52 w 104"/>
              <a:gd name="T7" fmla="*/ 53 h 66"/>
              <a:gd name="T8" fmla="*/ 104 w 104"/>
              <a:gd name="T9" fmla="*/ 53 h 66"/>
              <a:gd name="T10" fmla="*/ 85 w 104"/>
              <a:gd name="T11" fmla="*/ 33 h 66"/>
              <a:gd name="T12" fmla="*/ 104 w 104"/>
              <a:gd name="T13" fmla="*/ 13 h 66"/>
              <a:gd name="T14" fmla="*/ 52 w 104"/>
              <a:gd name="T15" fmla="*/ 13 h 66"/>
              <a:gd name="T16" fmla="*/ 52 w 104"/>
              <a:gd name="T17" fmla="*/ 5 h 66"/>
              <a:gd name="T18" fmla="*/ 45 w 104"/>
              <a:gd name="T19" fmla="*/ 2 h 66"/>
              <a:gd name="T20" fmla="*/ 3 w 104"/>
              <a:gd name="T21" fmla="*/ 29 h 66"/>
              <a:gd name="T22" fmla="*/ 3 w 104"/>
              <a:gd name="T23" fmla="*/ 37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4" h="66">
                <a:moveTo>
                  <a:pt x="3" y="37"/>
                </a:moveTo>
                <a:cubicBezTo>
                  <a:pt x="45" y="64"/>
                  <a:pt x="45" y="64"/>
                  <a:pt x="45" y="64"/>
                </a:cubicBezTo>
                <a:cubicBezTo>
                  <a:pt x="49" y="66"/>
                  <a:pt x="52" y="65"/>
                  <a:pt x="52" y="61"/>
                </a:cubicBezTo>
                <a:cubicBezTo>
                  <a:pt x="52" y="53"/>
                  <a:pt x="52" y="53"/>
                  <a:pt x="52" y="53"/>
                </a:cubicBezTo>
                <a:cubicBezTo>
                  <a:pt x="104" y="53"/>
                  <a:pt x="104" y="53"/>
                  <a:pt x="104" y="53"/>
                </a:cubicBezTo>
                <a:cubicBezTo>
                  <a:pt x="85" y="33"/>
                  <a:pt x="85" y="33"/>
                  <a:pt x="85" y="33"/>
                </a:cubicBezTo>
                <a:cubicBezTo>
                  <a:pt x="104" y="13"/>
                  <a:pt x="104" y="13"/>
                  <a:pt x="104" y="13"/>
                </a:cubicBezTo>
                <a:cubicBezTo>
                  <a:pt x="52" y="13"/>
                  <a:pt x="52" y="13"/>
                  <a:pt x="52" y="13"/>
                </a:cubicBezTo>
                <a:cubicBezTo>
                  <a:pt x="52" y="5"/>
                  <a:pt x="52" y="5"/>
                  <a:pt x="52" y="5"/>
                </a:cubicBezTo>
                <a:cubicBezTo>
                  <a:pt x="52" y="1"/>
                  <a:pt x="49" y="0"/>
                  <a:pt x="45" y="2"/>
                </a:cubicBezTo>
                <a:cubicBezTo>
                  <a:pt x="3" y="29"/>
                  <a:pt x="3" y="29"/>
                  <a:pt x="3" y="29"/>
                </a:cubicBezTo>
                <a:cubicBezTo>
                  <a:pt x="0" y="31"/>
                  <a:pt x="0" y="35"/>
                  <a:pt x="3" y="3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9" name="Freeform 1112"/>
          <p:cNvSpPr>
            <a:spLocks/>
          </p:cNvSpPr>
          <p:nvPr/>
        </p:nvSpPr>
        <p:spPr bwMode="auto">
          <a:xfrm>
            <a:off x="4818415" y="2289054"/>
            <a:ext cx="124163" cy="195114"/>
          </a:xfrm>
          <a:custGeom>
            <a:avLst/>
            <a:gdLst>
              <a:gd name="T0" fmla="*/ 37 w 66"/>
              <a:gd name="T1" fmla="*/ 101 h 105"/>
              <a:gd name="T2" fmla="*/ 64 w 66"/>
              <a:gd name="T3" fmla="*/ 59 h 105"/>
              <a:gd name="T4" fmla="*/ 61 w 66"/>
              <a:gd name="T5" fmla="*/ 52 h 105"/>
              <a:gd name="T6" fmla="*/ 53 w 66"/>
              <a:gd name="T7" fmla="*/ 52 h 105"/>
              <a:gd name="T8" fmla="*/ 53 w 66"/>
              <a:gd name="T9" fmla="*/ 1 h 105"/>
              <a:gd name="T10" fmla="*/ 33 w 66"/>
              <a:gd name="T11" fmla="*/ 20 h 105"/>
              <a:gd name="T12" fmla="*/ 13 w 66"/>
              <a:gd name="T13" fmla="*/ 0 h 105"/>
              <a:gd name="T14" fmla="*/ 13 w 66"/>
              <a:gd name="T15" fmla="*/ 52 h 105"/>
              <a:gd name="T16" fmla="*/ 5 w 66"/>
              <a:gd name="T17" fmla="*/ 52 h 105"/>
              <a:gd name="T18" fmla="*/ 2 w 66"/>
              <a:gd name="T19" fmla="*/ 59 h 105"/>
              <a:gd name="T20" fmla="*/ 30 w 66"/>
              <a:gd name="T21" fmla="*/ 101 h 105"/>
              <a:gd name="T22" fmla="*/ 37 w 66"/>
              <a:gd name="T23" fmla="*/ 101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6" h="105">
                <a:moveTo>
                  <a:pt x="37" y="101"/>
                </a:moveTo>
                <a:cubicBezTo>
                  <a:pt x="64" y="59"/>
                  <a:pt x="64" y="59"/>
                  <a:pt x="64" y="59"/>
                </a:cubicBezTo>
                <a:cubicBezTo>
                  <a:pt x="66" y="55"/>
                  <a:pt x="65" y="52"/>
                  <a:pt x="61" y="52"/>
                </a:cubicBezTo>
                <a:cubicBezTo>
                  <a:pt x="53" y="52"/>
                  <a:pt x="53" y="52"/>
                  <a:pt x="53" y="52"/>
                </a:cubicBezTo>
                <a:cubicBezTo>
                  <a:pt x="53" y="1"/>
                  <a:pt x="53" y="1"/>
                  <a:pt x="53" y="1"/>
                </a:cubicBezTo>
                <a:cubicBezTo>
                  <a:pt x="33" y="20"/>
                  <a:pt x="33" y="20"/>
                  <a:pt x="33" y="20"/>
                </a:cubicBezTo>
                <a:cubicBezTo>
                  <a:pt x="13" y="0"/>
                  <a:pt x="13" y="0"/>
                  <a:pt x="13" y="0"/>
                </a:cubicBezTo>
                <a:cubicBezTo>
                  <a:pt x="13" y="52"/>
                  <a:pt x="13" y="52"/>
                  <a:pt x="13" y="52"/>
                </a:cubicBezTo>
                <a:cubicBezTo>
                  <a:pt x="5" y="52"/>
                  <a:pt x="5" y="52"/>
                  <a:pt x="5" y="52"/>
                </a:cubicBezTo>
                <a:cubicBezTo>
                  <a:pt x="1" y="52"/>
                  <a:pt x="0" y="55"/>
                  <a:pt x="2" y="59"/>
                </a:cubicBezTo>
                <a:cubicBezTo>
                  <a:pt x="30" y="101"/>
                  <a:pt x="30" y="101"/>
                  <a:pt x="30" y="101"/>
                </a:cubicBezTo>
                <a:cubicBezTo>
                  <a:pt x="32" y="104"/>
                  <a:pt x="35" y="105"/>
                  <a:pt x="37" y="10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0" name="Freeform 1113"/>
          <p:cNvSpPr>
            <a:spLocks/>
          </p:cNvSpPr>
          <p:nvPr/>
        </p:nvSpPr>
        <p:spPr bwMode="auto">
          <a:xfrm>
            <a:off x="4551688" y="2326007"/>
            <a:ext cx="195113" cy="121208"/>
          </a:xfrm>
          <a:custGeom>
            <a:avLst/>
            <a:gdLst>
              <a:gd name="T0" fmla="*/ 100 w 104"/>
              <a:gd name="T1" fmla="*/ 29 h 66"/>
              <a:gd name="T2" fmla="*/ 58 w 104"/>
              <a:gd name="T3" fmla="*/ 2 h 66"/>
              <a:gd name="T4" fmla="*/ 51 w 104"/>
              <a:gd name="T5" fmla="*/ 5 h 66"/>
              <a:gd name="T6" fmla="*/ 51 w 104"/>
              <a:gd name="T7" fmla="*/ 13 h 66"/>
              <a:gd name="T8" fmla="*/ 0 w 104"/>
              <a:gd name="T9" fmla="*/ 13 h 66"/>
              <a:gd name="T10" fmla="*/ 19 w 104"/>
              <a:gd name="T11" fmla="*/ 33 h 66"/>
              <a:gd name="T12" fmla="*/ 0 w 104"/>
              <a:gd name="T13" fmla="*/ 53 h 66"/>
              <a:gd name="T14" fmla="*/ 51 w 104"/>
              <a:gd name="T15" fmla="*/ 53 h 66"/>
              <a:gd name="T16" fmla="*/ 51 w 104"/>
              <a:gd name="T17" fmla="*/ 61 h 66"/>
              <a:gd name="T18" fmla="*/ 58 w 104"/>
              <a:gd name="T19" fmla="*/ 64 h 66"/>
              <a:gd name="T20" fmla="*/ 100 w 104"/>
              <a:gd name="T21" fmla="*/ 37 h 66"/>
              <a:gd name="T22" fmla="*/ 100 w 104"/>
              <a:gd name="T23" fmla="*/ 29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4" h="66">
                <a:moveTo>
                  <a:pt x="100" y="29"/>
                </a:moveTo>
                <a:cubicBezTo>
                  <a:pt x="58" y="2"/>
                  <a:pt x="58" y="2"/>
                  <a:pt x="58" y="2"/>
                </a:cubicBezTo>
                <a:cubicBezTo>
                  <a:pt x="54" y="0"/>
                  <a:pt x="51" y="1"/>
                  <a:pt x="51" y="5"/>
                </a:cubicBezTo>
                <a:cubicBezTo>
                  <a:pt x="51" y="13"/>
                  <a:pt x="51" y="13"/>
                  <a:pt x="51" y="13"/>
                </a:cubicBezTo>
                <a:cubicBezTo>
                  <a:pt x="0" y="13"/>
                  <a:pt x="0" y="13"/>
                  <a:pt x="0" y="13"/>
                </a:cubicBezTo>
                <a:cubicBezTo>
                  <a:pt x="19" y="33"/>
                  <a:pt x="19" y="33"/>
                  <a:pt x="19" y="33"/>
                </a:cubicBezTo>
                <a:cubicBezTo>
                  <a:pt x="0" y="53"/>
                  <a:pt x="0" y="53"/>
                  <a:pt x="0" y="53"/>
                </a:cubicBezTo>
                <a:cubicBezTo>
                  <a:pt x="51" y="53"/>
                  <a:pt x="51" y="53"/>
                  <a:pt x="51" y="53"/>
                </a:cubicBezTo>
                <a:cubicBezTo>
                  <a:pt x="51" y="61"/>
                  <a:pt x="51" y="61"/>
                  <a:pt x="51" y="61"/>
                </a:cubicBezTo>
                <a:cubicBezTo>
                  <a:pt x="51" y="65"/>
                  <a:pt x="54" y="66"/>
                  <a:pt x="58" y="64"/>
                </a:cubicBezTo>
                <a:cubicBezTo>
                  <a:pt x="100" y="37"/>
                  <a:pt x="100" y="37"/>
                  <a:pt x="100" y="37"/>
                </a:cubicBezTo>
                <a:cubicBezTo>
                  <a:pt x="104" y="35"/>
                  <a:pt x="104" y="31"/>
                  <a:pt x="100" y="2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1" name="Freeform 1114"/>
          <p:cNvSpPr>
            <a:spLocks/>
          </p:cNvSpPr>
          <p:nvPr/>
        </p:nvSpPr>
        <p:spPr bwMode="auto">
          <a:xfrm>
            <a:off x="10903886" y="2013594"/>
            <a:ext cx="121208" cy="195113"/>
          </a:xfrm>
          <a:custGeom>
            <a:avLst/>
            <a:gdLst>
              <a:gd name="T0" fmla="*/ 30 w 66"/>
              <a:gd name="T1" fmla="*/ 4 h 105"/>
              <a:gd name="T2" fmla="*/ 2 w 66"/>
              <a:gd name="T3" fmla="*/ 46 h 105"/>
              <a:gd name="T4" fmla="*/ 6 w 66"/>
              <a:gd name="T5" fmla="*/ 53 h 105"/>
              <a:gd name="T6" fmla="*/ 13 w 66"/>
              <a:gd name="T7" fmla="*/ 53 h 105"/>
              <a:gd name="T8" fmla="*/ 13 w 66"/>
              <a:gd name="T9" fmla="*/ 104 h 105"/>
              <a:gd name="T10" fmla="*/ 33 w 66"/>
              <a:gd name="T11" fmla="*/ 85 h 105"/>
              <a:gd name="T12" fmla="*/ 53 w 66"/>
              <a:gd name="T13" fmla="*/ 105 h 105"/>
              <a:gd name="T14" fmla="*/ 53 w 66"/>
              <a:gd name="T15" fmla="*/ 53 h 105"/>
              <a:gd name="T16" fmla="*/ 61 w 66"/>
              <a:gd name="T17" fmla="*/ 53 h 105"/>
              <a:gd name="T18" fmla="*/ 64 w 66"/>
              <a:gd name="T19" fmla="*/ 46 h 105"/>
              <a:gd name="T20" fmla="*/ 37 w 66"/>
              <a:gd name="T21" fmla="*/ 4 h 105"/>
              <a:gd name="T22" fmla="*/ 30 w 66"/>
              <a:gd name="T23" fmla="*/ 4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6" h="105">
                <a:moveTo>
                  <a:pt x="30" y="4"/>
                </a:moveTo>
                <a:cubicBezTo>
                  <a:pt x="2" y="46"/>
                  <a:pt x="2" y="46"/>
                  <a:pt x="2" y="46"/>
                </a:cubicBezTo>
                <a:cubicBezTo>
                  <a:pt x="0" y="50"/>
                  <a:pt x="2" y="53"/>
                  <a:pt x="6" y="53"/>
                </a:cubicBezTo>
                <a:cubicBezTo>
                  <a:pt x="13" y="53"/>
                  <a:pt x="13" y="53"/>
                  <a:pt x="13" y="53"/>
                </a:cubicBezTo>
                <a:cubicBezTo>
                  <a:pt x="13" y="104"/>
                  <a:pt x="13" y="104"/>
                  <a:pt x="13" y="104"/>
                </a:cubicBezTo>
                <a:cubicBezTo>
                  <a:pt x="33" y="85"/>
                  <a:pt x="33" y="85"/>
                  <a:pt x="33" y="85"/>
                </a:cubicBezTo>
                <a:cubicBezTo>
                  <a:pt x="53" y="105"/>
                  <a:pt x="53" y="105"/>
                  <a:pt x="53" y="105"/>
                </a:cubicBezTo>
                <a:cubicBezTo>
                  <a:pt x="53" y="53"/>
                  <a:pt x="53" y="53"/>
                  <a:pt x="53" y="53"/>
                </a:cubicBezTo>
                <a:cubicBezTo>
                  <a:pt x="61" y="53"/>
                  <a:pt x="61" y="53"/>
                  <a:pt x="61" y="53"/>
                </a:cubicBezTo>
                <a:cubicBezTo>
                  <a:pt x="65" y="53"/>
                  <a:pt x="66" y="50"/>
                  <a:pt x="64" y="46"/>
                </a:cubicBezTo>
                <a:cubicBezTo>
                  <a:pt x="37" y="4"/>
                  <a:pt x="37" y="4"/>
                  <a:pt x="37" y="4"/>
                </a:cubicBezTo>
                <a:cubicBezTo>
                  <a:pt x="35" y="1"/>
                  <a:pt x="32" y="0"/>
                  <a:pt x="30" y="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2" name="Freeform 1115"/>
          <p:cNvSpPr>
            <a:spLocks/>
          </p:cNvSpPr>
          <p:nvPr/>
        </p:nvSpPr>
        <p:spPr bwMode="auto">
          <a:xfrm>
            <a:off x="10618308" y="2059134"/>
            <a:ext cx="180332" cy="109382"/>
          </a:xfrm>
          <a:custGeom>
            <a:avLst/>
            <a:gdLst>
              <a:gd name="T0" fmla="*/ 3 w 97"/>
              <a:gd name="T1" fmla="*/ 32 h 58"/>
              <a:gd name="T2" fmla="*/ 43 w 97"/>
              <a:gd name="T3" fmla="*/ 56 h 58"/>
              <a:gd name="T4" fmla="*/ 49 w 97"/>
              <a:gd name="T5" fmla="*/ 53 h 58"/>
              <a:gd name="T6" fmla="*/ 49 w 97"/>
              <a:gd name="T7" fmla="*/ 37 h 58"/>
              <a:gd name="T8" fmla="*/ 89 w 97"/>
              <a:gd name="T9" fmla="*/ 37 h 58"/>
              <a:gd name="T10" fmla="*/ 97 w 97"/>
              <a:gd name="T11" fmla="*/ 29 h 58"/>
              <a:gd name="T12" fmla="*/ 89 w 97"/>
              <a:gd name="T13" fmla="*/ 21 h 58"/>
              <a:gd name="T14" fmla="*/ 49 w 97"/>
              <a:gd name="T15" fmla="*/ 21 h 58"/>
              <a:gd name="T16" fmla="*/ 49 w 97"/>
              <a:gd name="T17" fmla="*/ 5 h 58"/>
              <a:gd name="T18" fmla="*/ 43 w 97"/>
              <a:gd name="T19" fmla="*/ 2 h 58"/>
              <a:gd name="T20" fmla="*/ 3 w 97"/>
              <a:gd name="T21" fmla="*/ 26 h 58"/>
              <a:gd name="T22" fmla="*/ 3 w 97"/>
              <a:gd name="T23" fmla="*/ 32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" h="58">
                <a:moveTo>
                  <a:pt x="3" y="32"/>
                </a:moveTo>
                <a:cubicBezTo>
                  <a:pt x="43" y="56"/>
                  <a:pt x="43" y="56"/>
                  <a:pt x="43" y="56"/>
                </a:cubicBezTo>
                <a:cubicBezTo>
                  <a:pt x="46" y="58"/>
                  <a:pt x="49" y="57"/>
                  <a:pt x="49" y="53"/>
                </a:cubicBezTo>
                <a:cubicBezTo>
                  <a:pt x="49" y="37"/>
                  <a:pt x="49" y="37"/>
                  <a:pt x="49" y="37"/>
                </a:cubicBezTo>
                <a:cubicBezTo>
                  <a:pt x="89" y="37"/>
                  <a:pt x="89" y="37"/>
                  <a:pt x="89" y="37"/>
                </a:cubicBezTo>
                <a:cubicBezTo>
                  <a:pt x="93" y="37"/>
                  <a:pt x="97" y="33"/>
                  <a:pt x="97" y="29"/>
                </a:cubicBezTo>
                <a:cubicBezTo>
                  <a:pt x="97" y="25"/>
                  <a:pt x="93" y="21"/>
                  <a:pt x="89" y="21"/>
                </a:cubicBezTo>
                <a:cubicBezTo>
                  <a:pt x="49" y="21"/>
                  <a:pt x="49" y="21"/>
                  <a:pt x="49" y="21"/>
                </a:cubicBezTo>
                <a:cubicBezTo>
                  <a:pt x="49" y="5"/>
                  <a:pt x="49" y="5"/>
                  <a:pt x="49" y="5"/>
                </a:cubicBezTo>
                <a:cubicBezTo>
                  <a:pt x="49" y="1"/>
                  <a:pt x="46" y="0"/>
                  <a:pt x="43" y="2"/>
                </a:cubicBezTo>
                <a:cubicBezTo>
                  <a:pt x="3" y="26"/>
                  <a:pt x="3" y="26"/>
                  <a:pt x="3" y="26"/>
                </a:cubicBezTo>
                <a:cubicBezTo>
                  <a:pt x="0" y="27"/>
                  <a:pt x="0" y="31"/>
                  <a:pt x="3" y="3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3" name="Freeform 1116"/>
          <p:cNvSpPr>
            <a:spLocks/>
          </p:cNvSpPr>
          <p:nvPr/>
        </p:nvSpPr>
        <p:spPr bwMode="auto">
          <a:xfrm>
            <a:off x="10363732" y="2023659"/>
            <a:ext cx="106425" cy="180332"/>
          </a:xfrm>
          <a:custGeom>
            <a:avLst/>
            <a:gdLst>
              <a:gd name="T0" fmla="*/ 32 w 58"/>
              <a:gd name="T1" fmla="*/ 94 h 97"/>
              <a:gd name="T2" fmla="*/ 56 w 58"/>
              <a:gd name="T3" fmla="*/ 54 h 97"/>
              <a:gd name="T4" fmla="*/ 53 w 58"/>
              <a:gd name="T5" fmla="*/ 48 h 97"/>
              <a:gd name="T6" fmla="*/ 37 w 58"/>
              <a:gd name="T7" fmla="*/ 48 h 97"/>
              <a:gd name="T8" fmla="*/ 37 w 58"/>
              <a:gd name="T9" fmla="*/ 8 h 97"/>
              <a:gd name="T10" fmla="*/ 29 w 58"/>
              <a:gd name="T11" fmla="*/ 0 h 97"/>
              <a:gd name="T12" fmla="*/ 21 w 58"/>
              <a:gd name="T13" fmla="*/ 8 h 97"/>
              <a:gd name="T14" fmla="*/ 21 w 58"/>
              <a:gd name="T15" fmla="*/ 48 h 97"/>
              <a:gd name="T16" fmla="*/ 5 w 58"/>
              <a:gd name="T17" fmla="*/ 48 h 97"/>
              <a:gd name="T18" fmla="*/ 2 w 58"/>
              <a:gd name="T19" fmla="*/ 54 h 97"/>
              <a:gd name="T20" fmla="*/ 26 w 58"/>
              <a:gd name="T21" fmla="*/ 94 h 97"/>
              <a:gd name="T22" fmla="*/ 32 w 58"/>
              <a:gd name="T23" fmla="*/ 94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" h="97">
                <a:moveTo>
                  <a:pt x="32" y="94"/>
                </a:moveTo>
                <a:cubicBezTo>
                  <a:pt x="56" y="54"/>
                  <a:pt x="56" y="54"/>
                  <a:pt x="56" y="54"/>
                </a:cubicBezTo>
                <a:cubicBezTo>
                  <a:pt x="58" y="51"/>
                  <a:pt x="57" y="48"/>
                  <a:pt x="53" y="48"/>
                </a:cubicBezTo>
                <a:cubicBezTo>
                  <a:pt x="37" y="48"/>
                  <a:pt x="37" y="48"/>
                  <a:pt x="37" y="48"/>
                </a:cubicBezTo>
                <a:cubicBezTo>
                  <a:pt x="37" y="8"/>
                  <a:pt x="37" y="8"/>
                  <a:pt x="37" y="8"/>
                </a:cubicBezTo>
                <a:cubicBezTo>
                  <a:pt x="37" y="4"/>
                  <a:pt x="33" y="0"/>
                  <a:pt x="29" y="0"/>
                </a:cubicBezTo>
                <a:cubicBezTo>
                  <a:pt x="25" y="0"/>
                  <a:pt x="21" y="4"/>
                  <a:pt x="21" y="8"/>
                </a:cubicBezTo>
                <a:cubicBezTo>
                  <a:pt x="21" y="48"/>
                  <a:pt x="21" y="48"/>
                  <a:pt x="21" y="48"/>
                </a:cubicBezTo>
                <a:cubicBezTo>
                  <a:pt x="5" y="48"/>
                  <a:pt x="5" y="48"/>
                  <a:pt x="5" y="48"/>
                </a:cubicBezTo>
                <a:cubicBezTo>
                  <a:pt x="1" y="48"/>
                  <a:pt x="0" y="51"/>
                  <a:pt x="2" y="54"/>
                </a:cubicBezTo>
                <a:cubicBezTo>
                  <a:pt x="26" y="94"/>
                  <a:pt x="26" y="94"/>
                  <a:pt x="26" y="94"/>
                </a:cubicBezTo>
                <a:cubicBezTo>
                  <a:pt x="27" y="97"/>
                  <a:pt x="31" y="97"/>
                  <a:pt x="32" y="9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4" name="Freeform 1117"/>
          <p:cNvSpPr>
            <a:spLocks/>
          </p:cNvSpPr>
          <p:nvPr/>
        </p:nvSpPr>
        <p:spPr bwMode="auto">
          <a:xfrm>
            <a:off x="9961342" y="2059134"/>
            <a:ext cx="180332" cy="109382"/>
          </a:xfrm>
          <a:custGeom>
            <a:avLst/>
            <a:gdLst>
              <a:gd name="T0" fmla="*/ 94 w 97"/>
              <a:gd name="T1" fmla="*/ 26 h 58"/>
              <a:gd name="T2" fmla="*/ 54 w 97"/>
              <a:gd name="T3" fmla="*/ 2 h 58"/>
              <a:gd name="T4" fmla="*/ 48 w 97"/>
              <a:gd name="T5" fmla="*/ 5 h 58"/>
              <a:gd name="T6" fmla="*/ 48 w 97"/>
              <a:gd name="T7" fmla="*/ 21 h 58"/>
              <a:gd name="T8" fmla="*/ 8 w 97"/>
              <a:gd name="T9" fmla="*/ 21 h 58"/>
              <a:gd name="T10" fmla="*/ 0 w 97"/>
              <a:gd name="T11" fmla="*/ 29 h 58"/>
              <a:gd name="T12" fmla="*/ 8 w 97"/>
              <a:gd name="T13" fmla="*/ 37 h 58"/>
              <a:gd name="T14" fmla="*/ 48 w 97"/>
              <a:gd name="T15" fmla="*/ 37 h 58"/>
              <a:gd name="T16" fmla="*/ 48 w 97"/>
              <a:gd name="T17" fmla="*/ 53 h 58"/>
              <a:gd name="T18" fmla="*/ 54 w 97"/>
              <a:gd name="T19" fmla="*/ 56 h 58"/>
              <a:gd name="T20" fmla="*/ 94 w 97"/>
              <a:gd name="T21" fmla="*/ 32 h 58"/>
              <a:gd name="T22" fmla="*/ 94 w 97"/>
              <a:gd name="T23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" h="58">
                <a:moveTo>
                  <a:pt x="94" y="26"/>
                </a:moveTo>
                <a:cubicBezTo>
                  <a:pt x="54" y="2"/>
                  <a:pt x="54" y="2"/>
                  <a:pt x="54" y="2"/>
                </a:cubicBezTo>
                <a:cubicBezTo>
                  <a:pt x="51" y="0"/>
                  <a:pt x="48" y="1"/>
                  <a:pt x="48" y="5"/>
                </a:cubicBezTo>
                <a:cubicBezTo>
                  <a:pt x="48" y="21"/>
                  <a:pt x="48" y="21"/>
                  <a:pt x="48" y="21"/>
                </a:cubicBezTo>
                <a:cubicBezTo>
                  <a:pt x="8" y="21"/>
                  <a:pt x="8" y="21"/>
                  <a:pt x="8" y="21"/>
                </a:cubicBezTo>
                <a:cubicBezTo>
                  <a:pt x="4" y="21"/>
                  <a:pt x="0" y="25"/>
                  <a:pt x="0" y="29"/>
                </a:cubicBezTo>
                <a:cubicBezTo>
                  <a:pt x="0" y="33"/>
                  <a:pt x="4" y="37"/>
                  <a:pt x="8" y="37"/>
                </a:cubicBezTo>
                <a:cubicBezTo>
                  <a:pt x="48" y="37"/>
                  <a:pt x="48" y="37"/>
                  <a:pt x="48" y="37"/>
                </a:cubicBezTo>
                <a:cubicBezTo>
                  <a:pt x="48" y="53"/>
                  <a:pt x="48" y="53"/>
                  <a:pt x="48" y="53"/>
                </a:cubicBezTo>
                <a:cubicBezTo>
                  <a:pt x="48" y="57"/>
                  <a:pt x="51" y="58"/>
                  <a:pt x="54" y="56"/>
                </a:cubicBezTo>
                <a:cubicBezTo>
                  <a:pt x="94" y="32"/>
                  <a:pt x="94" y="32"/>
                  <a:pt x="94" y="32"/>
                </a:cubicBezTo>
                <a:cubicBezTo>
                  <a:pt x="97" y="31"/>
                  <a:pt x="97" y="27"/>
                  <a:pt x="94" y="2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5" name="Freeform 1118"/>
          <p:cNvSpPr>
            <a:spLocks/>
          </p:cNvSpPr>
          <p:nvPr/>
        </p:nvSpPr>
        <p:spPr bwMode="auto">
          <a:xfrm>
            <a:off x="9701085" y="2014697"/>
            <a:ext cx="106425" cy="180332"/>
          </a:xfrm>
          <a:custGeom>
            <a:avLst/>
            <a:gdLst>
              <a:gd name="T0" fmla="*/ 26 w 58"/>
              <a:gd name="T1" fmla="*/ 3 h 97"/>
              <a:gd name="T2" fmla="*/ 2 w 58"/>
              <a:gd name="T3" fmla="*/ 43 h 97"/>
              <a:gd name="T4" fmla="*/ 5 w 58"/>
              <a:gd name="T5" fmla="*/ 49 h 97"/>
              <a:gd name="T6" fmla="*/ 21 w 58"/>
              <a:gd name="T7" fmla="*/ 49 h 97"/>
              <a:gd name="T8" fmla="*/ 21 w 58"/>
              <a:gd name="T9" fmla="*/ 89 h 97"/>
              <a:gd name="T10" fmla="*/ 29 w 58"/>
              <a:gd name="T11" fmla="*/ 97 h 97"/>
              <a:gd name="T12" fmla="*/ 37 w 58"/>
              <a:gd name="T13" fmla="*/ 89 h 97"/>
              <a:gd name="T14" fmla="*/ 37 w 58"/>
              <a:gd name="T15" fmla="*/ 49 h 97"/>
              <a:gd name="T16" fmla="*/ 53 w 58"/>
              <a:gd name="T17" fmla="*/ 49 h 97"/>
              <a:gd name="T18" fmla="*/ 56 w 58"/>
              <a:gd name="T19" fmla="*/ 43 h 97"/>
              <a:gd name="T20" fmla="*/ 32 w 58"/>
              <a:gd name="T21" fmla="*/ 3 h 97"/>
              <a:gd name="T22" fmla="*/ 26 w 58"/>
              <a:gd name="T23" fmla="*/ 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" h="97">
                <a:moveTo>
                  <a:pt x="26" y="3"/>
                </a:moveTo>
                <a:cubicBezTo>
                  <a:pt x="2" y="43"/>
                  <a:pt x="2" y="43"/>
                  <a:pt x="2" y="43"/>
                </a:cubicBezTo>
                <a:cubicBezTo>
                  <a:pt x="0" y="46"/>
                  <a:pt x="1" y="49"/>
                  <a:pt x="5" y="49"/>
                </a:cubicBezTo>
                <a:cubicBezTo>
                  <a:pt x="21" y="49"/>
                  <a:pt x="21" y="49"/>
                  <a:pt x="21" y="49"/>
                </a:cubicBezTo>
                <a:cubicBezTo>
                  <a:pt x="21" y="89"/>
                  <a:pt x="21" y="89"/>
                  <a:pt x="21" y="89"/>
                </a:cubicBezTo>
                <a:cubicBezTo>
                  <a:pt x="21" y="93"/>
                  <a:pt x="25" y="97"/>
                  <a:pt x="29" y="97"/>
                </a:cubicBezTo>
                <a:cubicBezTo>
                  <a:pt x="33" y="97"/>
                  <a:pt x="37" y="93"/>
                  <a:pt x="37" y="89"/>
                </a:cubicBezTo>
                <a:cubicBezTo>
                  <a:pt x="37" y="49"/>
                  <a:pt x="37" y="49"/>
                  <a:pt x="37" y="49"/>
                </a:cubicBezTo>
                <a:cubicBezTo>
                  <a:pt x="53" y="49"/>
                  <a:pt x="53" y="49"/>
                  <a:pt x="53" y="49"/>
                </a:cubicBezTo>
                <a:cubicBezTo>
                  <a:pt x="57" y="49"/>
                  <a:pt x="58" y="46"/>
                  <a:pt x="56" y="43"/>
                </a:cubicBezTo>
                <a:cubicBezTo>
                  <a:pt x="32" y="3"/>
                  <a:pt x="32" y="3"/>
                  <a:pt x="32" y="3"/>
                </a:cubicBezTo>
                <a:cubicBezTo>
                  <a:pt x="31" y="0"/>
                  <a:pt x="27" y="0"/>
                  <a:pt x="26" y="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6" name="Freeform 1119"/>
          <p:cNvSpPr>
            <a:spLocks/>
          </p:cNvSpPr>
          <p:nvPr/>
        </p:nvSpPr>
        <p:spPr bwMode="auto">
          <a:xfrm>
            <a:off x="9485833" y="2028001"/>
            <a:ext cx="100513" cy="153725"/>
          </a:xfrm>
          <a:custGeom>
            <a:avLst/>
            <a:gdLst>
              <a:gd name="T0" fmla="*/ 0 w 34"/>
              <a:gd name="T1" fmla="*/ 25 h 52"/>
              <a:gd name="T2" fmla="*/ 26 w 34"/>
              <a:gd name="T3" fmla="*/ 52 h 52"/>
              <a:gd name="T4" fmla="*/ 34 w 34"/>
              <a:gd name="T5" fmla="*/ 43 h 52"/>
              <a:gd name="T6" fmla="*/ 15 w 34"/>
              <a:gd name="T7" fmla="*/ 26 h 52"/>
              <a:gd name="T8" fmla="*/ 34 w 34"/>
              <a:gd name="T9" fmla="*/ 8 h 52"/>
              <a:gd name="T10" fmla="*/ 26 w 34"/>
              <a:gd name="T11" fmla="*/ 0 h 52"/>
              <a:gd name="T12" fmla="*/ 0 w 34"/>
              <a:gd name="T13" fmla="*/ 25 h 52"/>
              <a:gd name="T14" fmla="*/ 0 w 34"/>
              <a:gd name="T15" fmla="*/ 25 h 52"/>
              <a:gd name="T16" fmla="*/ 0 w 34"/>
              <a:gd name="T17" fmla="*/ 25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" h="52">
                <a:moveTo>
                  <a:pt x="0" y="25"/>
                </a:moveTo>
                <a:lnTo>
                  <a:pt x="26" y="52"/>
                </a:lnTo>
                <a:lnTo>
                  <a:pt x="34" y="43"/>
                </a:lnTo>
                <a:lnTo>
                  <a:pt x="15" y="26"/>
                </a:lnTo>
                <a:lnTo>
                  <a:pt x="34" y="8"/>
                </a:lnTo>
                <a:lnTo>
                  <a:pt x="26" y="0"/>
                </a:lnTo>
                <a:lnTo>
                  <a:pt x="0" y="25"/>
                </a:lnTo>
                <a:lnTo>
                  <a:pt x="0" y="25"/>
                </a:lnTo>
                <a:lnTo>
                  <a:pt x="0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7" name="Freeform 1120"/>
          <p:cNvSpPr>
            <a:spLocks/>
          </p:cNvSpPr>
          <p:nvPr/>
        </p:nvSpPr>
        <p:spPr bwMode="auto">
          <a:xfrm>
            <a:off x="9217368" y="2053129"/>
            <a:ext cx="153725" cy="103470"/>
          </a:xfrm>
          <a:custGeom>
            <a:avLst/>
            <a:gdLst>
              <a:gd name="T0" fmla="*/ 26 w 52"/>
              <a:gd name="T1" fmla="*/ 35 h 35"/>
              <a:gd name="T2" fmla="*/ 0 w 52"/>
              <a:gd name="T3" fmla="*/ 8 h 35"/>
              <a:gd name="T4" fmla="*/ 7 w 52"/>
              <a:gd name="T5" fmla="*/ 1 h 35"/>
              <a:gd name="T6" fmla="*/ 25 w 52"/>
              <a:gd name="T7" fmla="*/ 19 h 35"/>
              <a:gd name="T8" fmla="*/ 44 w 52"/>
              <a:gd name="T9" fmla="*/ 0 h 35"/>
              <a:gd name="T10" fmla="*/ 52 w 52"/>
              <a:gd name="T11" fmla="*/ 8 h 35"/>
              <a:gd name="T12" fmla="*/ 26 w 52"/>
              <a:gd name="T13" fmla="*/ 35 h 35"/>
              <a:gd name="T14" fmla="*/ 26 w 52"/>
              <a:gd name="T15" fmla="*/ 34 h 35"/>
              <a:gd name="T16" fmla="*/ 26 w 52"/>
              <a:gd name="T17" fmla="*/ 35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" h="35">
                <a:moveTo>
                  <a:pt x="26" y="35"/>
                </a:moveTo>
                <a:lnTo>
                  <a:pt x="0" y="8"/>
                </a:lnTo>
                <a:lnTo>
                  <a:pt x="7" y="1"/>
                </a:lnTo>
                <a:lnTo>
                  <a:pt x="25" y="19"/>
                </a:lnTo>
                <a:lnTo>
                  <a:pt x="44" y="0"/>
                </a:lnTo>
                <a:lnTo>
                  <a:pt x="52" y="8"/>
                </a:lnTo>
                <a:lnTo>
                  <a:pt x="26" y="35"/>
                </a:lnTo>
                <a:lnTo>
                  <a:pt x="26" y="34"/>
                </a:lnTo>
                <a:lnTo>
                  <a:pt x="26" y="3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8" name="Freeform 1121"/>
          <p:cNvSpPr>
            <a:spLocks/>
          </p:cNvSpPr>
          <p:nvPr/>
        </p:nvSpPr>
        <p:spPr bwMode="auto">
          <a:xfrm>
            <a:off x="9005069" y="2028001"/>
            <a:ext cx="97558" cy="153725"/>
          </a:xfrm>
          <a:custGeom>
            <a:avLst/>
            <a:gdLst>
              <a:gd name="T0" fmla="*/ 33 w 33"/>
              <a:gd name="T1" fmla="*/ 25 h 52"/>
              <a:gd name="T2" fmla="*/ 8 w 33"/>
              <a:gd name="T3" fmla="*/ 52 h 52"/>
              <a:gd name="T4" fmla="*/ 0 w 33"/>
              <a:gd name="T5" fmla="*/ 43 h 52"/>
              <a:gd name="T6" fmla="*/ 18 w 33"/>
              <a:gd name="T7" fmla="*/ 26 h 52"/>
              <a:gd name="T8" fmla="*/ 0 w 33"/>
              <a:gd name="T9" fmla="*/ 8 h 52"/>
              <a:gd name="T10" fmla="*/ 8 w 33"/>
              <a:gd name="T11" fmla="*/ 0 h 52"/>
              <a:gd name="T12" fmla="*/ 33 w 33"/>
              <a:gd name="T13" fmla="*/ 25 h 52"/>
              <a:gd name="T14" fmla="*/ 33 w 33"/>
              <a:gd name="T15" fmla="*/ 25 h 52"/>
              <a:gd name="T16" fmla="*/ 33 w 33"/>
              <a:gd name="T17" fmla="*/ 25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" h="52">
                <a:moveTo>
                  <a:pt x="33" y="25"/>
                </a:moveTo>
                <a:lnTo>
                  <a:pt x="8" y="52"/>
                </a:lnTo>
                <a:lnTo>
                  <a:pt x="0" y="43"/>
                </a:lnTo>
                <a:lnTo>
                  <a:pt x="18" y="26"/>
                </a:lnTo>
                <a:lnTo>
                  <a:pt x="0" y="8"/>
                </a:lnTo>
                <a:lnTo>
                  <a:pt x="8" y="0"/>
                </a:lnTo>
                <a:lnTo>
                  <a:pt x="33" y="25"/>
                </a:lnTo>
                <a:lnTo>
                  <a:pt x="33" y="25"/>
                </a:lnTo>
                <a:lnTo>
                  <a:pt x="33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9" name="Freeform 1122"/>
          <p:cNvSpPr>
            <a:spLocks/>
          </p:cNvSpPr>
          <p:nvPr/>
        </p:nvSpPr>
        <p:spPr bwMode="auto">
          <a:xfrm>
            <a:off x="8736603" y="2054608"/>
            <a:ext cx="153725" cy="100512"/>
          </a:xfrm>
          <a:custGeom>
            <a:avLst/>
            <a:gdLst>
              <a:gd name="T0" fmla="*/ 26 w 52"/>
              <a:gd name="T1" fmla="*/ 0 h 34"/>
              <a:gd name="T2" fmla="*/ 52 w 52"/>
              <a:gd name="T3" fmla="*/ 27 h 34"/>
              <a:gd name="T4" fmla="*/ 45 w 52"/>
              <a:gd name="T5" fmla="*/ 34 h 34"/>
              <a:gd name="T6" fmla="*/ 27 w 52"/>
              <a:gd name="T7" fmla="*/ 16 h 34"/>
              <a:gd name="T8" fmla="*/ 9 w 52"/>
              <a:gd name="T9" fmla="*/ 34 h 34"/>
              <a:gd name="T10" fmla="*/ 0 w 52"/>
              <a:gd name="T11" fmla="*/ 27 h 34"/>
              <a:gd name="T12" fmla="*/ 26 w 52"/>
              <a:gd name="T13" fmla="*/ 0 h 34"/>
              <a:gd name="T14" fmla="*/ 26 w 52"/>
              <a:gd name="T15" fmla="*/ 0 h 34"/>
              <a:gd name="T16" fmla="*/ 26 w 52"/>
              <a:gd name="T1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" h="34">
                <a:moveTo>
                  <a:pt x="26" y="0"/>
                </a:moveTo>
                <a:lnTo>
                  <a:pt x="52" y="27"/>
                </a:lnTo>
                <a:lnTo>
                  <a:pt x="45" y="34"/>
                </a:lnTo>
                <a:lnTo>
                  <a:pt x="27" y="16"/>
                </a:lnTo>
                <a:lnTo>
                  <a:pt x="9" y="34"/>
                </a:lnTo>
                <a:lnTo>
                  <a:pt x="0" y="27"/>
                </a:lnTo>
                <a:lnTo>
                  <a:pt x="26" y="0"/>
                </a:lnTo>
                <a:lnTo>
                  <a:pt x="26" y="0"/>
                </a:lnTo>
                <a:lnTo>
                  <a:pt x="2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0" name="Freeform 1123"/>
          <p:cNvSpPr>
            <a:spLocks noEditPoints="1"/>
          </p:cNvSpPr>
          <p:nvPr/>
        </p:nvSpPr>
        <p:spPr bwMode="auto">
          <a:xfrm>
            <a:off x="8414924" y="2001394"/>
            <a:ext cx="206938" cy="206938"/>
          </a:xfrm>
          <a:custGeom>
            <a:avLst/>
            <a:gdLst>
              <a:gd name="T0" fmla="*/ 78 w 112"/>
              <a:gd name="T1" fmla="*/ 51 h 112"/>
              <a:gd name="T2" fmla="*/ 55 w 112"/>
              <a:gd name="T3" fmla="*/ 27 h 112"/>
              <a:gd name="T4" fmla="*/ 43 w 112"/>
              <a:gd name="T5" fmla="*/ 27 h 112"/>
              <a:gd name="T6" fmla="*/ 43 w 112"/>
              <a:gd name="T7" fmla="*/ 39 h 112"/>
              <a:gd name="T8" fmla="*/ 60 w 112"/>
              <a:gd name="T9" fmla="*/ 56 h 112"/>
              <a:gd name="T10" fmla="*/ 43 w 112"/>
              <a:gd name="T11" fmla="*/ 74 h 112"/>
              <a:gd name="T12" fmla="*/ 43 w 112"/>
              <a:gd name="T13" fmla="*/ 86 h 112"/>
              <a:gd name="T14" fmla="*/ 49 w 112"/>
              <a:gd name="T15" fmla="*/ 88 h 112"/>
              <a:gd name="T16" fmla="*/ 55 w 112"/>
              <a:gd name="T17" fmla="*/ 86 h 112"/>
              <a:gd name="T18" fmla="*/ 78 w 112"/>
              <a:gd name="T19" fmla="*/ 62 h 112"/>
              <a:gd name="T20" fmla="*/ 80 w 112"/>
              <a:gd name="T21" fmla="*/ 56 h 112"/>
              <a:gd name="T22" fmla="*/ 78 w 112"/>
              <a:gd name="T23" fmla="*/ 51 h 112"/>
              <a:gd name="T24" fmla="*/ 56 w 112"/>
              <a:gd name="T25" fmla="*/ 112 h 112"/>
              <a:gd name="T26" fmla="*/ 0 w 112"/>
              <a:gd name="T27" fmla="*/ 56 h 112"/>
              <a:gd name="T28" fmla="*/ 56 w 112"/>
              <a:gd name="T29" fmla="*/ 0 h 112"/>
              <a:gd name="T30" fmla="*/ 112 w 112"/>
              <a:gd name="T31" fmla="*/ 56 h 112"/>
              <a:gd name="T32" fmla="*/ 56 w 112"/>
              <a:gd name="T3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112">
                <a:moveTo>
                  <a:pt x="78" y="51"/>
                </a:moveTo>
                <a:cubicBezTo>
                  <a:pt x="55" y="27"/>
                  <a:pt x="55" y="27"/>
                  <a:pt x="55" y="27"/>
                </a:cubicBezTo>
                <a:cubicBezTo>
                  <a:pt x="52" y="24"/>
                  <a:pt x="46" y="24"/>
                  <a:pt x="43" y="27"/>
                </a:cubicBezTo>
                <a:cubicBezTo>
                  <a:pt x="40" y="31"/>
                  <a:pt x="40" y="36"/>
                  <a:pt x="43" y="39"/>
                </a:cubicBezTo>
                <a:cubicBezTo>
                  <a:pt x="60" y="56"/>
                  <a:pt x="60" y="56"/>
                  <a:pt x="60" y="56"/>
                </a:cubicBezTo>
                <a:cubicBezTo>
                  <a:pt x="43" y="74"/>
                  <a:pt x="43" y="74"/>
                  <a:pt x="43" y="74"/>
                </a:cubicBezTo>
                <a:cubicBezTo>
                  <a:pt x="40" y="77"/>
                  <a:pt x="40" y="82"/>
                  <a:pt x="43" y="86"/>
                </a:cubicBezTo>
                <a:cubicBezTo>
                  <a:pt x="45" y="87"/>
                  <a:pt x="47" y="88"/>
                  <a:pt x="49" y="88"/>
                </a:cubicBezTo>
                <a:cubicBezTo>
                  <a:pt x="51" y="88"/>
                  <a:pt x="53" y="87"/>
                  <a:pt x="55" y="86"/>
                </a:cubicBezTo>
                <a:cubicBezTo>
                  <a:pt x="78" y="62"/>
                  <a:pt x="78" y="62"/>
                  <a:pt x="78" y="62"/>
                </a:cubicBezTo>
                <a:cubicBezTo>
                  <a:pt x="79" y="61"/>
                  <a:pt x="80" y="59"/>
                  <a:pt x="80" y="56"/>
                </a:cubicBezTo>
                <a:cubicBezTo>
                  <a:pt x="80" y="54"/>
                  <a:pt x="79" y="52"/>
                  <a:pt x="78" y="51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1" name="Freeform 1124"/>
          <p:cNvSpPr>
            <a:spLocks noEditPoints="1"/>
          </p:cNvSpPr>
          <p:nvPr/>
        </p:nvSpPr>
        <p:spPr bwMode="auto">
          <a:xfrm>
            <a:off x="8090289" y="2001394"/>
            <a:ext cx="209894" cy="206938"/>
          </a:xfrm>
          <a:custGeom>
            <a:avLst/>
            <a:gdLst>
              <a:gd name="T0" fmla="*/ 85 w 112"/>
              <a:gd name="T1" fmla="*/ 43 h 112"/>
              <a:gd name="T2" fmla="*/ 73 w 112"/>
              <a:gd name="T3" fmla="*/ 43 h 112"/>
              <a:gd name="T4" fmla="*/ 56 w 112"/>
              <a:gd name="T5" fmla="*/ 60 h 112"/>
              <a:gd name="T6" fmla="*/ 38 w 112"/>
              <a:gd name="T7" fmla="*/ 43 h 112"/>
              <a:gd name="T8" fmla="*/ 26 w 112"/>
              <a:gd name="T9" fmla="*/ 43 h 112"/>
              <a:gd name="T10" fmla="*/ 24 w 112"/>
              <a:gd name="T11" fmla="*/ 49 h 112"/>
              <a:gd name="T12" fmla="*/ 26 w 112"/>
              <a:gd name="T13" fmla="*/ 55 h 112"/>
              <a:gd name="T14" fmla="*/ 50 w 112"/>
              <a:gd name="T15" fmla="*/ 78 h 112"/>
              <a:gd name="T16" fmla="*/ 56 w 112"/>
              <a:gd name="T17" fmla="*/ 80 h 112"/>
              <a:gd name="T18" fmla="*/ 61 w 112"/>
              <a:gd name="T19" fmla="*/ 78 h 112"/>
              <a:gd name="T20" fmla="*/ 85 w 112"/>
              <a:gd name="T21" fmla="*/ 55 h 112"/>
              <a:gd name="T22" fmla="*/ 85 w 112"/>
              <a:gd name="T23" fmla="*/ 43 h 112"/>
              <a:gd name="T24" fmla="*/ 56 w 112"/>
              <a:gd name="T25" fmla="*/ 112 h 112"/>
              <a:gd name="T26" fmla="*/ 0 w 112"/>
              <a:gd name="T27" fmla="*/ 56 h 112"/>
              <a:gd name="T28" fmla="*/ 56 w 112"/>
              <a:gd name="T29" fmla="*/ 0 h 112"/>
              <a:gd name="T30" fmla="*/ 112 w 112"/>
              <a:gd name="T31" fmla="*/ 56 h 112"/>
              <a:gd name="T32" fmla="*/ 56 w 112"/>
              <a:gd name="T3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112">
                <a:moveTo>
                  <a:pt x="85" y="43"/>
                </a:moveTo>
                <a:cubicBezTo>
                  <a:pt x="81" y="40"/>
                  <a:pt x="76" y="40"/>
                  <a:pt x="73" y="43"/>
                </a:cubicBezTo>
                <a:cubicBezTo>
                  <a:pt x="56" y="60"/>
                  <a:pt x="56" y="60"/>
                  <a:pt x="56" y="60"/>
                </a:cubicBezTo>
                <a:cubicBezTo>
                  <a:pt x="38" y="43"/>
                  <a:pt x="38" y="43"/>
                  <a:pt x="38" y="43"/>
                </a:cubicBezTo>
                <a:cubicBezTo>
                  <a:pt x="35" y="40"/>
                  <a:pt x="30" y="40"/>
                  <a:pt x="26" y="43"/>
                </a:cubicBezTo>
                <a:cubicBezTo>
                  <a:pt x="25" y="45"/>
                  <a:pt x="24" y="47"/>
                  <a:pt x="24" y="49"/>
                </a:cubicBezTo>
                <a:cubicBezTo>
                  <a:pt x="24" y="51"/>
                  <a:pt x="25" y="53"/>
                  <a:pt x="26" y="55"/>
                </a:cubicBezTo>
                <a:cubicBezTo>
                  <a:pt x="50" y="78"/>
                  <a:pt x="50" y="78"/>
                  <a:pt x="50" y="78"/>
                </a:cubicBezTo>
                <a:cubicBezTo>
                  <a:pt x="51" y="79"/>
                  <a:pt x="53" y="80"/>
                  <a:pt x="56" y="80"/>
                </a:cubicBezTo>
                <a:cubicBezTo>
                  <a:pt x="58" y="80"/>
                  <a:pt x="60" y="79"/>
                  <a:pt x="61" y="78"/>
                </a:cubicBezTo>
                <a:cubicBezTo>
                  <a:pt x="85" y="55"/>
                  <a:pt x="85" y="55"/>
                  <a:pt x="85" y="55"/>
                </a:cubicBezTo>
                <a:cubicBezTo>
                  <a:pt x="88" y="52"/>
                  <a:pt x="88" y="46"/>
                  <a:pt x="85" y="43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2" name="Freeform 1125"/>
          <p:cNvSpPr>
            <a:spLocks noEditPoints="1"/>
          </p:cNvSpPr>
          <p:nvPr/>
        </p:nvSpPr>
        <p:spPr bwMode="auto">
          <a:xfrm>
            <a:off x="7768610" y="2001394"/>
            <a:ext cx="206938" cy="206938"/>
          </a:xfrm>
          <a:custGeom>
            <a:avLst/>
            <a:gdLst>
              <a:gd name="T0" fmla="*/ 78 w 112"/>
              <a:gd name="T1" fmla="*/ 51 h 112"/>
              <a:gd name="T2" fmla="*/ 55 w 112"/>
              <a:gd name="T3" fmla="*/ 27 h 112"/>
              <a:gd name="T4" fmla="*/ 43 w 112"/>
              <a:gd name="T5" fmla="*/ 27 h 112"/>
              <a:gd name="T6" fmla="*/ 43 w 112"/>
              <a:gd name="T7" fmla="*/ 39 h 112"/>
              <a:gd name="T8" fmla="*/ 60 w 112"/>
              <a:gd name="T9" fmla="*/ 56 h 112"/>
              <a:gd name="T10" fmla="*/ 43 w 112"/>
              <a:gd name="T11" fmla="*/ 74 h 112"/>
              <a:gd name="T12" fmla="*/ 43 w 112"/>
              <a:gd name="T13" fmla="*/ 86 h 112"/>
              <a:gd name="T14" fmla="*/ 49 w 112"/>
              <a:gd name="T15" fmla="*/ 88 h 112"/>
              <a:gd name="T16" fmla="*/ 55 w 112"/>
              <a:gd name="T17" fmla="*/ 86 h 112"/>
              <a:gd name="T18" fmla="*/ 78 w 112"/>
              <a:gd name="T19" fmla="*/ 62 h 112"/>
              <a:gd name="T20" fmla="*/ 80 w 112"/>
              <a:gd name="T21" fmla="*/ 56 h 112"/>
              <a:gd name="T22" fmla="*/ 78 w 112"/>
              <a:gd name="T23" fmla="*/ 51 h 112"/>
              <a:gd name="T24" fmla="*/ 56 w 112"/>
              <a:gd name="T25" fmla="*/ 112 h 112"/>
              <a:gd name="T26" fmla="*/ 0 w 112"/>
              <a:gd name="T27" fmla="*/ 56 h 112"/>
              <a:gd name="T28" fmla="*/ 56 w 112"/>
              <a:gd name="T29" fmla="*/ 0 h 112"/>
              <a:gd name="T30" fmla="*/ 112 w 112"/>
              <a:gd name="T31" fmla="*/ 56 h 112"/>
              <a:gd name="T32" fmla="*/ 56 w 112"/>
              <a:gd name="T3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112">
                <a:moveTo>
                  <a:pt x="78" y="51"/>
                </a:moveTo>
                <a:cubicBezTo>
                  <a:pt x="55" y="27"/>
                  <a:pt x="55" y="27"/>
                  <a:pt x="55" y="27"/>
                </a:cubicBezTo>
                <a:cubicBezTo>
                  <a:pt x="52" y="24"/>
                  <a:pt x="46" y="24"/>
                  <a:pt x="43" y="27"/>
                </a:cubicBezTo>
                <a:cubicBezTo>
                  <a:pt x="40" y="31"/>
                  <a:pt x="40" y="36"/>
                  <a:pt x="43" y="39"/>
                </a:cubicBezTo>
                <a:cubicBezTo>
                  <a:pt x="60" y="56"/>
                  <a:pt x="60" y="56"/>
                  <a:pt x="60" y="56"/>
                </a:cubicBezTo>
                <a:cubicBezTo>
                  <a:pt x="43" y="74"/>
                  <a:pt x="43" y="74"/>
                  <a:pt x="43" y="74"/>
                </a:cubicBezTo>
                <a:cubicBezTo>
                  <a:pt x="40" y="77"/>
                  <a:pt x="40" y="82"/>
                  <a:pt x="43" y="86"/>
                </a:cubicBezTo>
                <a:cubicBezTo>
                  <a:pt x="45" y="87"/>
                  <a:pt x="47" y="88"/>
                  <a:pt x="49" y="88"/>
                </a:cubicBezTo>
                <a:cubicBezTo>
                  <a:pt x="51" y="88"/>
                  <a:pt x="53" y="87"/>
                  <a:pt x="55" y="86"/>
                </a:cubicBezTo>
                <a:cubicBezTo>
                  <a:pt x="78" y="62"/>
                  <a:pt x="78" y="62"/>
                  <a:pt x="78" y="62"/>
                </a:cubicBezTo>
                <a:cubicBezTo>
                  <a:pt x="79" y="61"/>
                  <a:pt x="80" y="59"/>
                  <a:pt x="80" y="56"/>
                </a:cubicBezTo>
                <a:cubicBezTo>
                  <a:pt x="80" y="54"/>
                  <a:pt x="79" y="52"/>
                  <a:pt x="78" y="51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3" name="Freeform 1126"/>
          <p:cNvSpPr>
            <a:spLocks noEditPoints="1"/>
          </p:cNvSpPr>
          <p:nvPr/>
        </p:nvSpPr>
        <p:spPr bwMode="auto">
          <a:xfrm>
            <a:off x="7446932" y="2001394"/>
            <a:ext cx="206938" cy="206938"/>
          </a:xfrm>
          <a:custGeom>
            <a:avLst/>
            <a:gdLst>
              <a:gd name="T0" fmla="*/ 85 w 112"/>
              <a:gd name="T1" fmla="*/ 43 h 112"/>
              <a:gd name="T2" fmla="*/ 73 w 112"/>
              <a:gd name="T3" fmla="*/ 43 h 112"/>
              <a:gd name="T4" fmla="*/ 56 w 112"/>
              <a:gd name="T5" fmla="*/ 60 h 112"/>
              <a:gd name="T6" fmla="*/ 38 w 112"/>
              <a:gd name="T7" fmla="*/ 43 h 112"/>
              <a:gd name="T8" fmla="*/ 26 w 112"/>
              <a:gd name="T9" fmla="*/ 43 h 112"/>
              <a:gd name="T10" fmla="*/ 24 w 112"/>
              <a:gd name="T11" fmla="*/ 49 h 112"/>
              <a:gd name="T12" fmla="*/ 26 w 112"/>
              <a:gd name="T13" fmla="*/ 55 h 112"/>
              <a:gd name="T14" fmla="*/ 50 w 112"/>
              <a:gd name="T15" fmla="*/ 78 h 112"/>
              <a:gd name="T16" fmla="*/ 56 w 112"/>
              <a:gd name="T17" fmla="*/ 80 h 112"/>
              <a:gd name="T18" fmla="*/ 61 w 112"/>
              <a:gd name="T19" fmla="*/ 78 h 112"/>
              <a:gd name="T20" fmla="*/ 85 w 112"/>
              <a:gd name="T21" fmla="*/ 55 h 112"/>
              <a:gd name="T22" fmla="*/ 85 w 112"/>
              <a:gd name="T23" fmla="*/ 43 h 112"/>
              <a:gd name="T24" fmla="*/ 56 w 112"/>
              <a:gd name="T25" fmla="*/ 112 h 112"/>
              <a:gd name="T26" fmla="*/ 0 w 112"/>
              <a:gd name="T27" fmla="*/ 56 h 112"/>
              <a:gd name="T28" fmla="*/ 56 w 112"/>
              <a:gd name="T29" fmla="*/ 0 h 112"/>
              <a:gd name="T30" fmla="*/ 112 w 112"/>
              <a:gd name="T31" fmla="*/ 56 h 112"/>
              <a:gd name="T32" fmla="*/ 56 w 112"/>
              <a:gd name="T3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112">
                <a:moveTo>
                  <a:pt x="85" y="43"/>
                </a:moveTo>
                <a:cubicBezTo>
                  <a:pt x="81" y="40"/>
                  <a:pt x="76" y="40"/>
                  <a:pt x="73" y="43"/>
                </a:cubicBezTo>
                <a:cubicBezTo>
                  <a:pt x="56" y="60"/>
                  <a:pt x="56" y="60"/>
                  <a:pt x="56" y="60"/>
                </a:cubicBezTo>
                <a:cubicBezTo>
                  <a:pt x="38" y="43"/>
                  <a:pt x="38" y="43"/>
                  <a:pt x="38" y="43"/>
                </a:cubicBezTo>
                <a:cubicBezTo>
                  <a:pt x="35" y="40"/>
                  <a:pt x="30" y="40"/>
                  <a:pt x="26" y="43"/>
                </a:cubicBezTo>
                <a:cubicBezTo>
                  <a:pt x="25" y="45"/>
                  <a:pt x="24" y="47"/>
                  <a:pt x="24" y="49"/>
                </a:cubicBezTo>
                <a:cubicBezTo>
                  <a:pt x="24" y="51"/>
                  <a:pt x="25" y="53"/>
                  <a:pt x="26" y="55"/>
                </a:cubicBezTo>
                <a:cubicBezTo>
                  <a:pt x="50" y="78"/>
                  <a:pt x="50" y="78"/>
                  <a:pt x="50" y="78"/>
                </a:cubicBezTo>
                <a:cubicBezTo>
                  <a:pt x="51" y="79"/>
                  <a:pt x="53" y="80"/>
                  <a:pt x="56" y="80"/>
                </a:cubicBezTo>
                <a:cubicBezTo>
                  <a:pt x="58" y="80"/>
                  <a:pt x="60" y="79"/>
                  <a:pt x="61" y="78"/>
                </a:cubicBezTo>
                <a:cubicBezTo>
                  <a:pt x="85" y="55"/>
                  <a:pt x="85" y="55"/>
                  <a:pt x="85" y="55"/>
                </a:cubicBezTo>
                <a:cubicBezTo>
                  <a:pt x="88" y="52"/>
                  <a:pt x="88" y="46"/>
                  <a:pt x="85" y="43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4" name="Freeform 1127"/>
          <p:cNvSpPr>
            <a:spLocks noEditPoints="1"/>
          </p:cNvSpPr>
          <p:nvPr/>
        </p:nvSpPr>
        <p:spPr bwMode="auto">
          <a:xfrm>
            <a:off x="7125253" y="2001394"/>
            <a:ext cx="206938" cy="206938"/>
          </a:xfrm>
          <a:custGeom>
            <a:avLst/>
            <a:gdLst>
              <a:gd name="T0" fmla="*/ 0 w 112"/>
              <a:gd name="T1" fmla="*/ 56 h 112"/>
              <a:gd name="T2" fmla="*/ 56 w 112"/>
              <a:gd name="T3" fmla="*/ 0 h 112"/>
              <a:gd name="T4" fmla="*/ 112 w 112"/>
              <a:gd name="T5" fmla="*/ 56 h 112"/>
              <a:gd name="T6" fmla="*/ 56 w 112"/>
              <a:gd name="T7" fmla="*/ 112 h 112"/>
              <a:gd name="T8" fmla="*/ 0 w 112"/>
              <a:gd name="T9" fmla="*/ 56 h 112"/>
              <a:gd name="T10" fmla="*/ 52 w 112"/>
              <a:gd name="T11" fmla="*/ 83 h 112"/>
              <a:gd name="T12" fmla="*/ 52 w 112"/>
              <a:gd name="T13" fmla="*/ 72 h 112"/>
              <a:gd name="T14" fmla="*/ 56 w 112"/>
              <a:gd name="T15" fmla="*/ 68 h 112"/>
              <a:gd name="T16" fmla="*/ 88 w 112"/>
              <a:gd name="T17" fmla="*/ 68 h 112"/>
              <a:gd name="T18" fmla="*/ 92 w 112"/>
              <a:gd name="T19" fmla="*/ 64 h 112"/>
              <a:gd name="T20" fmla="*/ 92 w 112"/>
              <a:gd name="T21" fmla="*/ 48 h 112"/>
              <a:gd name="T22" fmla="*/ 88 w 112"/>
              <a:gd name="T23" fmla="*/ 44 h 112"/>
              <a:gd name="T24" fmla="*/ 56 w 112"/>
              <a:gd name="T25" fmla="*/ 44 h 112"/>
              <a:gd name="T26" fmla="*/ 52 w 112"/>
              <a:gd name="T27" fmla="*/ 40 h 112"/>
              <a:gd name="T28" fmla="*/ 52 w 112"/>
              <a:gd name="T29" fmla="*/ 29 h 112"/>
              <a:gd name="T30" fmla="*/ 49 w 112"/>
              <a:gd name="T31" fmla="*/ 28 h 112"/>
              <a:gd name="T32" fmla="*/ 21 w 112"/>
              <a:gd name="T33" fmla="*/ 55 h 112"/>
              <a:gd name="T34" fmla="*/ 21 w 112"/>
              <a:gd name="T35" fmla="*/ 59 h 112"/>
              <a:gd name="T36" fmla="*/ 49 w 112"/>
              <a:gd name="T37" fmla="*/ 84 h 112"/>
              <a:gd name="T38" fmla="*/ 52 w 112"/>
              <a:gd name="T39" fmla="*/ 83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2" h="112">
                <a:moveTo>
                  <a:pt x="0" y="56"/>
                </a:move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ubicBezTo>
                  <a:pt x="25" y="112"/>
                  <a:pt x="0" y="87"/>
                  <a:pt x="0" y="56"/>
                </a:cubicBezTo>
                <a:close/>
                <a:moveTo>
                  <a:pt x="52" y="83"/>
                </a:moveTo>
                <a:cubicBezTo>
                  <a:pt x="52" y="72"/>
                  <a:pt x="52" y="72"/>
                  <a:pt x="52" y="72"/>
                </a:cubicBezTo>
                <a:cubicBezTo>
                  <a:pt x="52" y="70"/>
                  <a:pt x="54" y="68"/>
                  <a:pt x="56" y="68"/>
                </a:cubicBezTo>
                <a:cubicBezTo>
                  <a:pt x="88" y="68"/>
                  <a:pt x="88" y="68"/>
                  <a:pt x="88" y="68"/>
                </a:cubicBezTo>
                <a:cubicBezTo>
                  <a:pt x="90" y="68"/>
                  <a:pt x="92" y="66"/>
                  <a:pt x="92" y="64"/>
                </a:cubicBezTo>
                <a:cubicBezTo>
                  <a:pt x="92" y="48"/>
                  <a:pt x="92" y="48"/>
                  <a:pt x="92" y="48"/>
                </a:cubicBezTo>
                <a:cubicBezTo>
                  <a:pt x="92" y="46"/>
                  <a:pt x="90" y="44"/>
                  <a:pt x="88" y="44"/>
                </a:cubicBezTo>
                <a:cubicBezTo>
                  <a:pt x="56" y="44"/>
                  <a:pt x="56" y="44"/>
                  <a:pt x="56" y="44"/>
                </a:cubicBezTo>
                <a:cubicBezTo>
                  <a:pt x="54" y="44"/>
                  <a:pt x="52" y="42"/>
                  <a:pt x="52" y="40"/>
                </a:cubicBezTo>
                <a:cubicBezTo>
                  <a:pt x="52" y="29"/>
                  <a:pt x="52" y="29"/>
                  <a:pt x="52" y="29"/>
                </a:cubicBezTo>
                <a:cubicBezTo>
                  <a:pt x="52" y="27"/>
                  <a:pt x="51" y="26"/>
                  <a:pt x="49" y="28"/>
                </a:cubicBezTo>
                <a:cubicBezTo>
                  <a:pt x="21" y="55"/>
                  <a:pt x="21" y="55"/>
                  <a:pt x="21" y="55"/>
                </a:cubicBezTo>
                <a:cubicBezTo>
                  <a:pt x="20" y="56"/>
                  <a:pt x="20" y="58"/>
                  <a:pt x="21" y="59"/>
                </a:cubicBezTo>
                <a:cubicBezTo>
                  <a:pt x="49" y="84"/>
                  <a:pt x="49" y="84"/>
                  <a:pt x="49" y="84"/>
                </a:cubicBezTo>
                <a:cubicBezTo>
                  <a:pt x="51" y="86"/>
                  <a:pt x="52" y="85"/>
                  <a:pt x="52" y="8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5" name="Freeform 1128"/>
          <p:cNvSpPr>
            <a:spLocks noEditPoints="1"/>
          </p:cNvSpPr>
          <p:nvPr/>
        </p:nvSpPr>
        <p:spPr bwMode="auto">
          <a:xfrm>
            <a:off x="6803574" y="2001394"/>
            <a:ext cx="206938" cy="206938"/>
          </a:xfrm>
          <a:custGeom>
            <a:avLst/>
            <a:gdLst>
              <a:gd name="T0" fmla="*/ 56 w 112"/>
              <a:gd name="T1" fmla="*/ 112 h 112"/>
              <a:gd name="T2" fmla="*/ 0 w 112"/>
              <a:gd name="T3" fmla="*/ 56 h 112"/>
              <a:gd name="T4" fmla="*/ 56 w 112"/>
              <a:gd name="T5" fmla="*/ 0 h 112"/>
              <a:gd name="T6" fmla="*/ 112 w 112"/>
              <a:gd name="T7" fmla="*/ 56 h 112"/>
              <a:gd name="T8" fmla="*/ 56 w 112"/>
              <a:gd name="T9" fmla="*/ 112 h 112"/>
              <a:gd name="T10" fmla="*/ 83 w 112"/>
              <a:gd name="T11" fmla="*/ 60 h 112"/>
              <a:gd name="T12" fmla="*/ 72 w 112"/>
              <a:gd name="T13" fmla="*/ 60 h 112"/>
              <a:gd name="T14" fmla="*/ 68 w 112"/>
              <a:gd name="T15" fmla="*/ 56 h 112"/>
              <a:gd name="T16" fmla="*/ 68 w 112"/>
              <a:gd name="T17" fmla="*/ 24 h 112"/>
              <a:gd name="T18" fmla="*/ 64 w 112"/>
              <a:gd name="T19" fmla="*/ 20 h 112"/>
              <a:gd name="T20" fmla="*/ 48 w 112"/>
              <a:gd name="T21" fmla="*/ 20 h 112"/>
              <a:gd name="T22" fmla="*/ 44 w 112"/>
              <a:gd name="T23" fmla="*/ 24 h 112"/>
              <a:gd name="T24" fmla="*/ 44 w 112"/>
              <a:gd name="T25" fmla="*/ 56 h 112"/>
              <a:gd name="T26" fmla="*/ 40 w 112"/>
              <a:gd name="T27" fmla="*/ 60 h 112"/>
              <a:gd name="T28" fmla="*/ 29 w 112"/>
              <a:gd name="T29" fmla="*/ 60 h 112"/>
              <a:gd name="T30" fmla="*/ 28 w 112"/>
              <a:gd name="T31" fmla="*/ 63 h 112"/>
              <a:gd name="T32" fmla="*/ 55 w 112"/>
              <a:gd name="T33" fmla="*/ 91 h 112"/>
              <a:gd name="T34" fmla="*/ 59 w 112"/>
              <a:gd name="T35" fmla="*/ 91 h 112"/>
              <a:gd name="T36" fmla="*/ 84 w 112"/>
              <a:gd name="T37" fmla="*/ 63 h 112"/>
              <a:gd name="T38" fmla="*/ 83 w 112"/>
              <a:gd name="T39" fmla="*/ 6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2" h="112"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  <a:moveTo>
                  <a:pt x="83" y="60"/>
                </a:moveTo>
                <a:cubicBezTo>
                  <a:pt x="72" y="60"/>
                  <a:pt x="72" y="60"/>
                  <a:pt x="72" y="60"/>
                </a:cubicBezTo>
                <a:cubicBezTo>
                  <a:pt x="70" y="60"/>
                  <a:pt x="68" y="58"/>
                  <a:pt x="68" y="56"/>
                </a:cubicBezTo>
                <a:cubicBezTo>
                  <a:pt x="68" y="24"/>
                  <a:pt x="68" y="24"/>
                  <a:pt x="68" y="24"/>
                </a:cubicBezTo>
                <a:cubicBezTo>
                  <a:pt x="68" y="22"/>
                  <a:pt x="66" y="20"/>
                  <a:pt x="64" y="20"/>
                </a:cubicBezTo>
                <a:cubicBezTo>
                  <a:pt x="48" y="20"/>
                  <a:pt x="48" y="20"/>
                  <a:pt x="48" y="20"/>
                </a:cubicBezTo>
                <a:cubicBezTo>
                  <a:pt x="46" y="20"/>
                  <a:pt x="44" y="22"/>
                  <a:pt x="44" y="24"/>
                </a:cubicBezTo>
                <a:cubicBezTo>
                  <a:pt x="44" y="56"/>
                  <a:pt x="44" y="56"/>
                  <a:pt x="44" y="56"/>
                </a:cubicBezTo>
                <a:cubicBezTo>
                  <a:pt x="44" y="58"/>
                  <a:pt x="42" y="60"/>
                  <a:pt x="40" y="60"/>
                </a:cubicBezTo>
                <a:cubicBezTo>
                  <a:pt x="29" y="60"/>
                  <a:pt x="29" y="60"/>
                  <a:pt x="29" y="60"/>
                </a:cubicBezTo>
                <a:cubicBezTo>
                  <a:pt x="27" y="60"/>
                  <a:pt x="26" y="61"/>
                  <a:pt x="28" y="63"/>
                </a:cubicBezTo>
                <a:cubicBezTo>
                  <a:pt x="55" y="91"/>
                  <a:pt x="55" y="91"/>
                  <a:pt x="55" y="91"/>
                </a:cubicBezTo>
                <a:cubicBezTo>
                  <a:pt x="56" y="92"/>
                  <a:pt x="58" y="92"/>
                  <a:pt x="59" y="91"/>
                </a:cubicBezTo>
                <a:cubicBezTo>
                  <a:pt x="84" y="63"/>
                  <a:pt x="84" y="63"/>
                  <a:pt x="84" y="63"/>
                </a:cubicBezTo>
                <a:cubicBezTo>
                  <a:pt x="86" y="61"/>
                  <a:pt x="85" y="60"/>
                  <a:pt x="83" y="6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6" name="Freeform 1129"/>
          <p:cNvSpPr>
            <a:spLocks noEditPoints="1"/>
          </p:cNvSpPr>
          <p:nvPr/>
        </p:nvSpPr>
        <p:spPr bwMode="auto">
          <a:xfrm>
            <a:off x="6481895" y="2001394"/>
            <a:ext cx="206938" cy="206938"/>
          </a:xfrm>
          <a:custGeom>
            <a:avLst/>
            <a:gdLst>
              <a:gd name="T0" fmla="*/ 112 w 112"/>
              <a:gd name="T1" fmla="*/ 56 h 112"/>
              <a:gd name="T2" fmla="*/ 56 w 112"/>
              <a:gd name="T3" fmla="*/ 112 h 112"/>
              <a:gd name="T4" fmla="*/ 0 w 112"/>
              <a:gd name="T5" fmla="*/ 56 h 112"/>
              <a:gd name="T6" fmla="*/ 56 w 112"/>
              <a:gd name="T7" fmla="*/ 0 h 112"/>
              <a:gd name="T8" fmla="*/ 112 w 112"/>
              <a:gd name="T9" fmla="*/ 56 h 112"/>
              <a:gd name="T10" fmla="*/ 60 w 112"/>
              <a:gd name="T11" fmla="*/ 29 h 112"/>
              <a:gd name="T12" fmla="*/ 60 w 112"/>
              <a:gd name="T13" fmla="*/ 40 h 112"/>
              <a:gd name="T14" fmla="*/ 56 w 112"/>
              <a:gd name="T15" fmla="*/ 44 h 112"/>
              <a:gd name="T16" fmla="*/ 24 w 112"/>
              <a:gd name="T17" fmla="*/ 44 h 112"/>
              <a:gd name="T18" fmla="*/ 20 w 112"/>
              <a:gd name="T19" fmla="*/ 48 h 112"/>
              <a:gd name="T20" fmla="*/ 20 w 112"/>
              <a:gd name="T21" fmla="*/ 64 h 112"/>
              <a:gd name="T22" fmla="*/ 24 w 112"/>
              <a:gd name="T23" fmla="*/ 68 h 112"/>
              <a:gd name="T24" fmla="*/ 56 w 112"/>
              <a:gd name="T25" fmla="*/ 68 h 112"/>
              <a:gd name="T26" fmla="*/ 60 w 112"/>
              <a:gd name="T27" fmla="*/ 72 h 112"/>
              <a:gd name="T28" fmla="*/ 60 w 112"/>
              <a:gd name="T29" fmla="*/ 83 h 112"/>
              <a:gd name="T30" fmla="*/ 63 w 112"/>
              <a:gd name="T31" fmla="*/ 84 h 112"/>
              <a:gd name="T32" fmla="*/ 91 w 112"/>
              <a:gd name="T33" fmla="*/ 57 h 112"/>
              <a:gd name="T34" fmla="*/ 91 w 112"/>
              <a:gd name="T35" fmla="*/ 53 h 112"/>
              <a:gd name="T36" fmla="*/ 63 w 112"/>
              <a:gd name="T37" fmla="*/ 28 h 112"/>
              <a:gd name="T38" fmla="*/ 60 w 112"/>
              <a:gd name="T39" fmla="*/ 29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2" h="112">
                <a:moveTo>
                  <a:pt x="112" y="56"/>
                </a:moveTo>
                <a:cubicBezTo>
                  <a:pt x="112" y="87"/>
                  <a:pt x="87" y="112"/>
                  <a:pt x="56" y="112"/>
                </a:cubicBez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lose/>
                <a:moveTo>
                  <a:pt x="60" y="29"/>
                </a:moveTo>
                <a:cubicBezTo>
                  <a:pt x="60" y="40"/>
                  <a:pt x="60" y="40"/>
                  <a:pt x="60" y="40"/>
                </a:cubicBezTo>
                <a:cubicBezTo>
                  <a:pt x="60" y="42"/>
                  <a:pt x="58" y="44"/>
                  <a:pt x="56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2" y="44"/>
                  <a:pt x="20" y="46"/>
                  <a:pt x="20" y="48"/>
                </a:cubicBezTo>
                <a:cubicBezTo>
                  <a:pt x="20" y="64"/>
                  <a:pt x="20" y="64"/>
                  <a:pt x="20" y="64"/>
                </a:cubicBezTo>
                <a:cubicBezTo>
                  <a:pt x="20" y="66"/>
                  <a:pt x="22" y="68"/>
                  <a:pt x="24" y="68"/>
                </a:cubicBezTo>
                <a:cubicBezTo>
                  <a:pt x="56" y="68"/>
                  <a:pt x="56" y="68"/>
                  <a:pt x="56" y="68"/>
                </a:cubicBezTo>
                <a:cubicBezTo>
                  <a:pt x="58" y="68"/>
                  <a:pt x="60" y="70"/>
                  <a:pt x="60" y="72"/>
                </a:cubicBezTo>
                <a:cubicBezTo>
                  <a:pt x="60" y="83"/>
                  <a:pt x="60" y="83"/>
                  <a:pt x="60" y="83"/>
                </a:cubicBezTo>
                <a:cubicBezTo>
                  <a:pt x="60" y="85"/>
                  <a:pt x="61" y="86"/>
                  <a:pt x="63" y="84"/>
                </a:cubicBezTo>
                <a:cubicBezTo>
                  <a:pt x="91" y="57"/>
                  <a:pt x="91" y="57"/>
                  <a:pt x="91" y="57"/>
                </a:cubicBezTo>
                <a:cubicBezTo>
                  <a:pt x="92" y="56"/>
                  <a:pt x="92" y="54"/>
                  <a:pt x="91" y="53"/>
                </a:cubicBezTo>
                <a:cubicBezTo>
                  <a:pt x="63" y="28"/>
                  <a:pt x="63" y="28"/>
                  <a:pt x="63" y="28"/>
                </a:cubicBezTo>
                <a:cubicBezTo>
                  <a:pt x="61" y="26"/>
                  <a:pt x="60" y="27"/>
                  <a:pt x="60" y="2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7" name="Freeform 1130"/>
          <p:cNvSpPr>
            <a:spLocks noEditPoints="1"/>
          </p:cNvSpPr>
          <p:nvPr/>
        </p:nvSpPr>
        <p:spPr bwMode="auto">
          <a:xfrm>
            <a:off x="6160216" y="2001394"/>
            <a:ext cx="206938" cy="206938"/>
          </a:xfrm>
          <a:custGeom>
            <a:avLst/>
            <a:gdLst>
              <a:gd name="T0" fmla="*/ 56 w 112"/>
              <a:gd name="T1" fmla="*/ 0 h 112"/>
              <a:gd name="T2" fmla="*/ 0 w 112"/>
              <a:gd name="T3" fmla="*/ 56 h 112"/>
              <a:gd name="T4" fmla="*/ 56 w 112"/>
              <a:gd name="T5" fmla="*/ 112 h 112"/>
              <a:gd name="T6" fmla="*/ 112 w 112"/>
              <a:gd name="T7" fmla="*/ 56 h 112"/>
              <a:gd name="T8" fmla="*/ 56 w 112"/>
              <a:gd name="T9" fmla="*/ 0 h 112"/>
              <a:gd name="T10" fmla="*/ 83 w 112"/>
              <a:gd name="T11" fmla="*/ 52 h 112"/>
              <a:gd name="T12" fmla="*/ 72 w 112"/>
              <a:gd name="T13" fmla="*/ 52 h 112"/>
              <a:gd name="T14" fmla="*/ 68 w 112"/>
              <a:gd name="T15" fmla="*/ 56 h 112"/>
              <a:gd name="T16" fmla="*/ 68 w 112"/>
              <a:gd name="T17" fmla="*/ 88 h 112"/>
              <a:gd name="T18" fmla="*/ 64 w 112"/>
              <a:gd name="T19" fmla="*/ 92 h 112"/>
              <a:gd name="T20" fmla="*/ 48 w 112"/>
              <a:gd name="T21" fmla="*/ 92 h 112"/>
              <a:gd name="T22" fmla="*/ 44 w 112"/>
              <a:gd name="T23" fmla="*/ 88 h 112"/>
              <a:gd name="T24" fmla="*/ 44 w 112"/>
              <a:gd name="T25" fmla="*/ 56 h 112"/>
              <a:gd name="T26" fmla="*/ 40 w 112"/>
              <a:gd name="T27" fmla="*/ 52 h 112"/>
              <a:gd name="T28" fmla="*/ 29 w 112"/>
              <a:gd name="T29" fmla="*/ 52 h 112"/>
              <a:gd name="T30" fmla="*/ 28 w 112"/>
              <a:gd name="T31" fmla="*/ 49 h 112"/>
              <a:gd name="T32" fmla="*/ 55 w 112"/>
              <a:gd name="T33" fmla="*/ 21 h 112"/>
              <a:gd name="T34" fmla="*/ 59 w 112"/>
              <a:gd name="T35" fmla="*/ 21 h 112"/>
              <a:gd name="T36" fmla="*/ 84 w 112"/>
              <a:gd name="T37" fmla="*/ 49 h 112"/>
              <a:gd name="T38" fmla="*/ 83 w 112"/>
              <a:gd name="T39" fmla="*/ 5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2" h="112">
                <a:moveTo>
                  <a:pt x="56" y="0"/>
                </a:moveTo>
                <a:cubicBezTo>
                  <a:pt x="25" y="0"/>
                  <a:pt x="0" y="25"/>
                  <a:pt x="0" y="56"/>
                </a:cubicBezTo>
                <a:cubicBezTo>
                  <a:pt x="0" y="87"/>
                  <a:pt x="25" y="112"/>
                  <a:pt x="56" y="112"/>
                </a:cubicBezTo>
                <a:cubicBezTo>
                  <a:pt x="87" y="112"/>
                  <a:pt x="112" y="87"/>
                  <a:pt x="112" y="56"/>
                </a:cubicBezTo>
                <a:cubicBezTo>
                  <a:pt x="112" y="25"/>
                  <a:pt x="87" y="0"/>
                  <a:pt x="56" y="0"/>
                </a:cubicBezTo>
                <a:close/>
                <a:moveTo>
                  <a:pt x="83" y="52"/>
                </a:moveTo>
                <a:cubicBezTo>
                  <a:pt x="72" y="52"/>
                  <a:pt x="72" y="52"/>
                  <a:pt x="72" y="52"/>
                </a:cubicBezTo>
                <a:cubicBezTo>
                  <a:pt x="70" y="52"/>
                  <a:pt x="68" y="54"/>
                  <a:pt x="68" y="56"/>
                </a:cubicBezTo>
                <a:cubicBezTo>
                  <a:pt x="68" y="88"/>
                  <a:pt x="68" y="88"/>
                  <a:pt x="68" y="88"/>
                </a:cubicBezTo>
                <a:cubicBezTo>
                  <a:pt x="68" y="90"/>
                  <a:pt x="66" y="92"/>
                  <a:pt x="64" y="92"/>
                </a:cubicBezTo>
                <a:cubicBezTo>
                  <a:pt x="48" y="92"/>
                  <a:pt x="48" y="92"/>
                  <a:pt x="48" y="92"/>
                </a:cubicBezTo>
                <a:cubicBezTo>
                  <a:pt x="46" y="92"/>
                  <a:pt x="44" y="90"/>
                  <a:pt x="44" y="88"/>
                </a:cubicBezTo>
                <a:cubicBezTo>
                  <a:pt x="44" y="56"/>
                  <a:pt x="44" y="56"/>
                  <a:pt x="44" y="56"/>
                </a:cubicBezTo>
                <a:cubicBezTo>
                  <a:pt x="44" y="54"/>
                  <a:pt x="42" y="52"/>
                  <a:pt x="40" y="52"/>
                </a:cubicBezTo>
                <a:cubicBezTo>
                  <a:pt x="29" y="52"/>
                  <a:pt x="29" y="52"/>
                  <a:pt x="29" y="52"/>
                </a:cubicBezTo>
                <a:cubicBezTo>
                  <a:pt x="27" y="52"/>
                  <a:pt x="26" y="51"/>
                  <a:pt x="28" y="49"/>
                </a:cubicBezTo>
                <a:cubicBezTo>
                  <a:pt x="55" y="21"/>
                  <a:pt x="55" y="21"/>
                  <a:pt x="55" y="21"/>
                </a:cubicBezTo>
                <a:cubicBezTo>
                  <a:pt x="56" y="20"/>
                  <a:pt x="58" y="20"/>
                  <a:pt x="59" y="21"/>
                </a:cubicBezTo>
                <a:cubicBezTo>
                  <a:pt x="84" y="49"/>
                  <a:pt x="84" y="49"/>
                  <a:pt x="84" y="49"/>
                </a:cubicBezTo>
                <a:cubicBezTo>
                  <a:pt x="86" y="51"/>
                  <a:pt x="85" y="52"/>
                  <a:pt x="83" y="5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8" name="Freeform 1131"/>
          <p:cNvSpPr>
            <a:spLocks noEditPoints="1"/>
          </p:cNvSpPr>
          <p:nvPr/>
        </p:nvSpPr>
        <p:spPr bwMode="auto">
          <a:xfrm>
            <a:off x="5844450" y="2005829"/>
            <a:ext cx="201025" cy="198070"/>
          </a:xfrm>
          <a:custGeom>
            <a:avLst/>
            <a:gdLst>
              <a:gd name="T0" fmla="*/ 73 w 108"/>
              <a:gd name="T1" fmla="*/ 60 h 108"/>
              <a:gd name="T2" fmla="*/ 56 w 108"/>
              <a:gd name="T3" fmla="*/ 60 h 108"/>
              <a:gd name="T4" fmla="*/ 56 w 108"/>
              <a:gd name="T5" fmla="*/ 70 h 108"/>
              <a:gd name="T6" fmla="*/ 53 w 108"/>
              <a:gd name="T7" fmla="*/ 72 h 108"/>
              <a:gd name="T8" fmla="*/ 29 w 108"/>
              <a:gd name="T9" fmla="*/ 56 h 108"/>
              <a:gd name="T10" fmla="*/ 29 w 108"/>
              <a:gd name="T11" fmla="*/ 52 h 108"/>
              <a:gd name="T12" fmla="*/ 53 w 108"/>
              <a:gd name="T13" fmla="*/ 37 h 108"/>
              <a:gd name="T14" fmla="*/ 56 w 108"/>
              <a:gd name="T15" fmla="*/ 39 h 108"/>
              <a:gd name="T16" fmla="*/ 56 w 108"/>
              <a:gd name="T17" fmla="*/ 48 h 108"/>
              <a:gd name="T18" fmla="*/ 73 w 108"/>
              <a:gd name="T19" fmla="*/ 48 h 108"/>
              <a:gd name="T20" fmla="*/ 80 w 108"/>
              <a:gd name="T21" fmla="*/ 54 h 108"/>
              <a:gd name="T22" fmla="*/ 73 w 108"/>
              <a:gd name="T23" fmla="*/ 60 h 108"/>
              <a:gd name="T24" fmla="*/ 54 w 108"/>
              <a:gd name="T25" fmla="*/ 11 h 108"/>
              <a:gd name="T26" fmla="*/ 11 w 108"/>
              <a:gd name="T27" fmla="*/ 54 h 108"/>
              <a:gd name="T28" fmla="*/ 54 w 108"/>
              <a:gd name="T29" fmla="*/ 97 h 108"/>
              <a:gd name="T30" fmla="*/ 97 w 108"/>
              <a:gd name="T31" fmla="*/ 54 h 108"/>
              <a:gd name="T32" fmla="*/ 54 w 108"/>
              <a:gd name="T33" fmla="*/ 11 h 108"/>
              <a:gd name="T34" fmla="*/ 54 w 108"/>
              <a:gd name="T35" fmla="*/ 108 h 108"/>
              <a:gd name="T36" fmla="*/ 0 w 108"/>
              <a:gd name="T37" fmla="*/ 54 h 108"/>
              <a:gd name="T38" fmla="*/ 54 w 108"/>
              <a:gd name="T39" fmla="*/ 0 h 108"/>
              <a:gd name="T40" fmla="*/ 108 w 108"/>
              <a:gd name="T41" fmla="*/ 54 h 108"/>
              <a:gd name="T42" fmla="*/ 54 w 108"/>
              <a:gd name="T43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8" h="108">
                <a:moveTo>
                  <a:pt x="73" y="60"/>
                </a:moveTo>
                <a:cubicBezTo>
                  <a:pt x="56" y="60"/>
                  <a:pt x="56" y="60"/>
                  <a:pt x="56" y="60"/>
                </a:cubicBezTo>
                <a:cubicBezTo>
                  <a:pt x="56" y="70"/>
                  <a:pt x="56" y="70"/>
                  <a:pt x="56" y="70"/>
                </a:cubicBezTo>
                <a:cubicBezTo>
                  <a:pt x="56" y="72"/>
                  <a:pt x="55" y="73"/>
                  <a:pt x="53" y="72"/>
                </a:cubicBezTo>
                <a:cubicBezTo>
                  <a:pt x="29" y="56"/>
                  <a:pt x="29" y="56"/>
                  <a:pt x="29" y="56"/>
                </a:cubicBezTo>
                <a:cubicBezTo>
                  <a:pt x="28" y="55"/>
                  <a:pt x="28" y="53"/>
                  <a:pt x="29" y="52"/>
                </a:cubicBezTo>
                <a:cubicBezTo>
                  <a:pt x="53" y="37"/>
                  <a:pt x="53" y="37"/>
                  <a:pt x="53" y="37"/>
                </a:cubicBezTo>
                <a:cubicBezTo>
                  <a:pt x="55" y="35"/>
                  <a:pt x="56" y="36"/>
                  <a:pt x="56" y="39"/>
                </a:cubicBezTo>
                <a:cubicBezTo>
                  <a:pt x="56" y="48"/>
                  <a:pt x="56" y="48"/>
                  <a:pt x="56" y="48"/>
                </a:cubicBezTo>
                <a:cubicBezTo>
                  <a:pt x="73" y="48"/>
                  <a:pt x="73" y="48"/>
                  <a:pt x="73" y="48"/>
                </a:cubicBezTo>
                <a:cubicBezTo>
                  <a:pt x="76" y="48"/>
                  <a:pt x="80" y="51"/>
                  <a:pt x="80" y="54"/>
                </a:cubicBezTo>
                <a:cubicBezTo>
                  <a:pt x="80" y="58"/>
                  <a:pt x="76" y="60"/>
                  <a:pt x="73" y="60"/>
                </a:cubicBezTo>
                <a:close/>
                <a:moveTo>
                  <a:pt x="54" y="11"/>
                </a:moveTo>
                <a:cubicBezTo>
                  <a:pt x="30" y="11"/>
                  <a:pt x="11" y="30"/>
                  <a:pt x="11" y="54"/>
                </a:cubicBezTo>
                <a:cubicBezTo>
                  <a:pt x="11" y="78"/>
                  <a:pt x="30" y="97"/>
                  <a:pt x="54" y="97"/>
                </a:cubicBezTo>
                <a:cubicBezTo>
                  <a:pt x="78" y="97"/>
                  <a:pt x="97" y="78"/>
                  <a:pt x="97" y="54"/>
                </a:cubicBezTo>
                <a:cubicBezTo>
                  <a:pt x="97" y="30"/>
                  <a:pt x="78" y="11"/>
                  <a:pt x="54" y="11"/>
                </a:cubicBezTo>
                <a:close/>
                <a:moveTo>
                  <a:pt x="54" y="108"/>
                </a:moveTo>
                <a:cubicBezTo>
                  <a:pt x="24" y="108"/>
                  <a:pt x="0" y="84"/>
                  <a:pt x="0" y="54"/>
                </a:cubicBezTo>
                <a:cubicBezTo>
                  <a:pt x="0" y="24"/>
                  <a:pt x="24" y="0"/>
                  <a:pt x="54" y="0"/>
                </a:cubicBezTo>
                <a:cubicBezTo>
                  <a:pt x="84" y="0"/>
                  <a:pt x="108" y="24"/>
                  <a:pt x="108" y="54"/>
                </a:cubicBezTo>
                <a:cubicBezTo>
                  <a:pt x="108" y="84"/>
                  <a:pt x="84" y="108"/>
                  <a:pt x="54" y="10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9" name="Freeform 1132"/>
          <p:cNvSpPr>
            <a:spLocks noEditPoints="1"/>
          </p:cNvSpPr>
          <p:nvPr/>
        </p:nvSpPr>
        <p:spPr bwMode="auto">
          <a:xfrm>
            <a:off x="5528685" y="2005829"/>
            <a:ext cx="201025" cy="198070"/>
          </a:xfrm>
          <a:custGeom>
            <a:avLst/>
            <a:gdLst>
              <a:gd name="T0" fmla="*/ 56 w 108"/>
              <a:gd name="T1" fmla="*/ 79 h 108"/>
              <a:gd name="T2" fmla="*/ 52 w 108"/>
              <a:gd name="T3" fmla="*/ 79 h 108"/>
              <a:gd name="T4" fmla="*/ 37 w 108"/>
              <a:gd name="T5" fmla="*/ 55 h 108"/>
              <a:gd name="T6" fmla="*/ 39 w 108"/>
              <a:gd name="T7" fmla="*/ 52 h 108"/>
              <a:gd name="T8" fmla="*/ 48 w 108"/>
              <a:gd name="T9" fmla="*/ 52 h 108"/>
              <a:gd name="T10" fmla="*/ 48 w 108"/>
              <a:gd name="T11" fmla="*/ 35 h 108"/>
              <a:gd name="T12" fmla="*/ 54 w 108"/>
              <a:gd name="T13" fmla="*/ 28 h 108"/>
              <a:gd name="T14" fmla="*/ 60 w 108"/>
              <a:gd name="T15" fmla="*/ 35 h 108"/>
              <a:gd name="T16" fmla="*/ 60 w 108"/>
              <a:gd name="T17" fmla="*/ 52 h 108"/>
              <a:gd name="T18" fmla="*/ 69 w 108"/>
              <a:gd name="T19" fmla="*/ 52 h 108"/>
              <a:gd name="T20" fmla="*/ 72 w 108"/>
              <a:gd name="T21" fmla="*/ 55 h 108"/>
              <a:gd name="T22" fmla="*/ 56 w 108"/>
              <a:gd name="T23" fmla="*/ 79 h 108"/>
              <a:gd name="T24" fmla="*/ 54 w 108"/>
              <a:gd name="T25" fmla="*/ 11 h 108"/>
              <a:gd name="T26" fmla="*/ 11 w 108"/>
              <a:gd name="T27" fmla="*/ 54 h 108"/>
              <a:gd name="T28" fmla="*/ 54 w 108"/>
              <a:gd name="T29" fmla="*/ 97 h 108"/>
              <a:gd name="T30" fmla="*/ 97 w 108"/>
              <a:gd name="T31" fmla="*/ 54 h 108"/>
              <a:gd name="T32" fmla="*/ 54 w 108"/>
              <a:gd name="T33" fmla="*/ 11 h 108"/>
              <a:gd name="T34" fmla="*/ 54 w 108"/>
              <a:gd name="T35" fmla="*/ 108 h 108"/>
              <a:gd name="T36" fmla="*/ 0 w 108"/>
              <a:gd name="T37" fmla="*/ 54 h 108"/>
              <a:gd name="T38" fmla="*/ 54 w 108"/>
              <a:gd name="T39" fmla="*/ 0 h 108"/>
              <a:gd name="T40" fmla="*/ 108 w 108"/>
              <a:gd name="T41" fmla="*/ 54 h 108"/>
              <a:gd name="T42" fmla="*/ 54 w 108"/>
              <a:gd name="T43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8" h="108">
                <a:moveTo>
                  <a:pt x="56" y="79"/>
                </a:moveTo>
                <a:cubicBezTo>
                  <a:pt x="55" y="81"/>
                  <a:pt x="53" y="80"/>
                  <a:pt x="52" y="79"/>
                </a:cubicBezTo>
                <a:cubicBezTo>
                  <a:pt x="37" y="55"/>
                  <a:pt x="37" y="55"/>
                  <a:pt x="37" y="55"/>
                </a:cubicBezTo>
                <a:cubicBezTo>
                  <a:pt x="35" y="53"/>
                  <a:pt x="36" y="52"/>
                  <a:pt x="39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48" y="35"/>
                  <a:pt x="48" y="35"/>
                  <a:pt x="48" y="35"/>
                </a:cubicBezTo>
                <a:cubicBezTo>
                  <a:pt x="48" y="32"/>
                  <a:pt x="51" y="28"/>
                  <a:pt x="54" y="28"/>
                </a:cubicBezTo>
                <a:cubicBezTo>
                  <a:pt x="58" y="28"/>
                  <a:pt x="60" y="32"/>
                  <a:pt x="60" y="35"/>
                </a:cubicBezTo>
                <a:cubicBezTo>
                  <a:pt x="60" y="52"/>
                  <a:pt x="60" y="52"/>
                  <a:pt x="60" y="52"/>
                </a:cubicBezTo>
                <a:cubicBezTo>
                  <a:pt x="69" y="52"/>
                  <a:pt x="69" y="52"/>
                  <a:pt x="69" y="52"/>
                </a:cubicBezTo>
                <a:cubicBezTo>
                  <a:pt x="72" y="52"/>
                  <a:pt x="73" y="53"/>
                  <a:pt x="72" y="55"/>
                </a:cubicBezTo>
                <a:lnTo>
                  <a:pt x="56" y="79"/>
                </a:lnTo>
                <a:close/>
                <a:moveTo>
                  <a:pt x="54" y="11"/>
                </a:moveTo>
                <a:cubicBezTo>
                  <a:pt x="30" y="11"/>
                  <a:pt x="11" y="30"/>
                  <a:pt x="11" y="54"/>
                </a:cubicBezTo>
                <a:cubicBezTo>
                  <a:pt x="11" y="78"/>
                  <a:pt x="30" y="97"/>
                  <a:pt x="54" y="97"/>
                </a:cubicBezTo>
                <a:cubicBezTo>
                  <a:pt x="78" y="97"/>
                  <a:pt x="97" y="78"/>
                  <a:pt x="97" y="54"/>
                </a:cubicBezTo>
                <a:cubicBezTo>
                  <a:pt x="97" y="30"/>
                  <a:pt x="78" y="11"/>
                  <a:pt x="54" y="11"/>
                </a:cubicBezTo>
                <a:close/>
                <a:moveTo>
                  <a:pt x="54" y="108"/>
                </a:moveTo>
                <a:cubicBezTo>
                  <a:pt x="24" y="108"/>
                  <a:pt x="0" y="84"/>
                  <a:pt x="0" y="54"/>
                </a:cubicBezTo>
                <a:cubicBezTo>
                  <a:pt x="0" y="24"/>
                  <a:pt x="24" y="0"/>
                  <a:pt x="54" y="0"/>
                </a:cubicBezTo>
                <a:cubicBezTo>
                  <a:pt x="84" y="0"/>
                  <a:pt x="108" y="24"/>
                  <a:pt x="108" y="54"/>
                </a:cubicBezTo>
                <a:cubicBezTo>
                  <a:pt x="108" y="84"/>
                  <a:pt x="84" y="108"/>
                  <a:pt x="54" y="10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0" name="Freeform 1133"/>
          <p:cNvSpPr>
            <a:spLocks noEditPoints="1"/>
          </p:cNvSpPr>
          <p:nvPr/>
        </p:nvSpPr>
        <p:spPr bwMode="auto">
          <a:xfrm>
            <a:off x="5215873" y="2005829"/>
            <a:ext cx="198070" cy="198070"/>
          </a:xfrm>
          <a:custGeom>
            <a:avLst/>
            <a:gdLst>
              <a:gd name="T0" fmla="*/ 79 w 108"/>
              <a:gd name="T1" fmla="*/ 56 h 108"/>
              <a:gd name="T2" fmla="*/ 55 w 108"/>
              <a:gd name="T3" fmla="*/ 71 h 108"/>
              <a:gd name="T4" fmla="*/ 52 w 108"/>
              <a:gd name="T5" fmla="*/ 69 h 108"/>
              <a:gd name="T6" fmla="*/ 52 w 108"/>
              <a:gd name="T7" fmla="*/ 60 h 108"/>
              <a:gd name="T8" fmla="*/ 35 w 108"/>
              <a:gd name="T9" fmla="*/ 60 h 108"/>
              <a:gd name="T10" fmla="*/ 28 w 108"/>
              <a:gd name="T11" fmla="*/ 54 h 108"/>
              <a:gd name="T12" fmla="*/ 35 w 108"/>
              <a:gd name="T13" fmla="*/ 48 h 108"/>
              <a:gd name="T14" fmla="*/ 52 w 108"/>
              <a:gd name="T15" fmla="*/ 48 h 108"/>
              <a:gd name="T16" fmla="*/ 52 w 108"/>
              <a:gd name="T17" fmla="*/ 39 h 108"/>
              <a:gd name="T18" fmla="*/ 55 w 108"/>
              <a:gd name="T19" fmla="*/ 36 h 108"/>
              <a:gd name="T20" fmla="*/ 79 w 108"/>
              <a:gd name="T21" fmla="*/ 52 h 108"/>
              <a:gd name="T22" fmla="*/ 79 w 108"/>
              <a:gd name="T23" fmla="*/ 56 h 108"/>
              <a:gd name="T24" fmla="*/ 54 w 108"/>
              <a:gd name="T25" fmla="*/ 11 h 108"/>
              <a:gd name="T26" fmla="*/ 11 w 108"/>
              <a:gd name="T27" fmla="*/ 54 h 108"/>
              <a:gd name="T28" fmla="*/ 54 w 108"/>
              <a:gd name="T29" fmla="*/ 97 h 108"/>
              <a:gd name="T30" fmla="*/ 97 w 108"/>
              <a:gd name="T31" fmla="*/ 54 h 108"/>
              <a:gd name="T32" fmla="*/ 54 w 108"/>
              <a:gd name="T33" fmla="*/ 11 h 108"/>
              <a:gd name="T34" fmla="*/ 54 w 108"/>
              <a:gd name="T35" fmla="*/ 108 h 108"/>
              <a:gd name="T36" fmla="*/ 0 w 108"/>
              <a:gd name="T37" fmla="*/ 54 h 108"/>
              <a:gd name="T38" fmla="*/ 54 w 108"/>
              <a:gd name="T39" fmla="*/ 0 h 108"/>
              <a:gd name="T40" fmla="*/ 108 w 108"/>
              <a:gd name="T41" fmla="*/ 54 h 108"/>
              <a:gd name="T42" fmla="*/ 54 w 108"/>
              <a:gd name="T43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8" h="108">
                <a:moveTo>
                  <a:pt x="79" y="56"/>
                </a:moveTo>
                <a:cubicBezTo>
                  <a:pt x="55" y="71"/>
                  <a:pt x="55" y="71"/>
                  <a:pt x="55" y="71"/>
                </a:cubicBezTo>
                <a:cubicBezTo>
                  <a:pt x="53" y="73"/>
                  <a:pt x="52" y="72"/>
                  <a:pt x="52" y="69"/>
                </a:cubicBezTo>
                <a:cubicBezTo>
                  <a:pt x="52" y="60"/>
                  <a:pt x="52" y="60"/>
                  <a:pt x="52" y="60"/>
                </a:cubicBezTo>
                <a:cubicBezTo>
                  <a:pt x="35" y="60"/>
                  <a:pt x="35" y="60"/>
                  <a:pt x="35" y="60"/>
                </a:cubicBezTo>
                <a:cubicBezTo>
                  <a:pt x="32" y="60"/>
                  <a:pt x="28" y="57"/>
                  <a:pt x="28" y="54"/>
                </a:cubicBezTo>
                <a:cubicBezTo>
                  <a:pt x="28" y="50"/>
                  <a:pt x="32" y="48"/>
                  <a:pt x="35" y="48"/>
                </a:cubicBezTo>
                <a:cubicBezTo>
                  <a:pt x="52" y="48"/>
                  <a:pt x="52" y="48"/>
                  <a:pt x="52" y="48"/>
                </a:cubicBezTo>
                <a:cubicBezTo>
                  <a:pt x="52" y="39"/>
                  <a:pt x="52" y="39"/>
                  <a:pt x="52" y="39"/>
                </a:cubicBezTo>
                <a:cubicBezTo>
                  <a:pt x="52" y="36"/>
                  <a:pt x="53" y="35"/>
                  <a:pt x="55" y="36"/>
                </a:cubicBezTo>
                <a:cubicBezTo>
                  <a:pt x="79" y="52"/>
                  <a:pt x="79" y="52"/>
                  <a:pt x="79" y="52"/>
                </a:cubicBezTo>
                <a:cubicBezTo>
                  <a:pt x="81" y="53"/>
                  <a:pt x="80" y="55"/>
                  <a:pt x="79" y="56"/>
                </a:cubicBezTo>
                <a:close/>
                <a:moveTo>
                  <a:pt x="54" y="11"/>
                </a:moveTo>
                <a:cubicBezTo>
                  <a:pt x="30" y="11"/>
                  <a:pt x="11" y="30"/>
                  <a:pt x="11" y="54"/>
                </a:cubicBezTo>
                <a:cubicBezTo>
                  <a:pt x="11" y="78"/>
                  <a:pt x="30" y="97"/>
                  <a:pt x="54" y="97"/>
                </a:cubicBezTo>
                <a:cubicBezTo>
                  <a:pt x="78" y="97"/>
                  <a:pt x="97" y="78"/>
                  <a:pt x="97" y="54"/>
                </a:cubicBezTo>
                <a:cubicBezTo>
                  <a:pt x="97" y="30"/>
                  <a:pt x="78" y="11"/>
                  <a:pt x="54" y="11"/>
                </a:cubicBezTo>
                <a:close/>
                <a:moveTo>
                  <a:pt x="54" y="108"/>
                </a:moveTo>
                <a:cubicBezTo>
                  <a:pt x="24" y="108"/>
                  <a:pt x="0" y="84"/>
                  <a:pt x="0" y="54"/>
                </a:cubicBezTo>
                <a:cubicBezTo>
                  <a:pt x="0" y="24"/>
                  <a:pt x="24" y="0"/>
                  <a:pt x="54" y="0"/>
                </a:cubicBezTo>
                <a:cubicBezTo>
                  <a:pt x="84" y="0"/>
                  <a:pt x="108" y="24"/>
                  <a:pt x="108" y="54"/>
                </a:cubicBezTo>
                <a:cubicBezTo>
                  <a:pt x="108" y="84"/>
                  <a:pt x="84" y="108"/>
                  <a:pt x="54" y="10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1" name="Freeform 1134"/>
          <p:cNvSpPr>
            <a:spLocks noEditPoints="1"/>
          </p:cNvSpPr>
          <p:nvPr/>
        </p:nvSpPr>
        <p:spPr bwMode="auto">
          <a:xfrm>
            <a:off x="4903062" y="2005829"/>
            <a:ext cx="198070" cy="198070"/>
          </a:xfrm>
          <a:custGeom>
            <a:avLst/>
            <a:gdLst>
              <a:gd name="T0" fmla="*/ 70 w 108"/>
              <a:gd name="T1" fmla="*/ 56 h 108"/>
              <a:gd name="T2" fmla="*/ 60 w 108"/>
              <a:gd name="T3" fmla="*/ 56 h 108"/>
              <a:gd name="T4" fmla="*/ 60 w 108"/>
              <a:gd name="T5" fmla="*/ 73 h 108"/>
              <a:gd name="T6" fmla="*/ 54 w 108"/>
              <a:gd name="T7" fmla="*/ 80 h 108"/>
              <a:gd name="T8" fmla="*/ 48 w 108"/>
              <a:gd name="T9" fmla="*/ 73 h 108"/>
              <a:gd name="T10" fmla="*/ 48 w 108"/>
              <a:gd name="T11" fmla="*/ 56 h 108"/>
              <a:gd name="T12" fmla="*/ 38 w 108"/>
              <a:gd name="T13" fmla="*/ 56 h 108"/>
              <a:gd name="T14" fmla="*/ 36 w 108"/>
              <a:gd name="T15" fmla="*/ 52 h 108"/>
              <a:gd name="T16" fmla="*/ 52 w 108"/>
              <a:gd name="T17" fmla="*/ 29 h 108"/>
              <a:gd name="T18" fmla="*/ 56 w 108"/>
              <a:gd name="T19" fmla="*/ 29 h 108"/>
              <a:gd name="T20" fmla="*/ 72 w 108"/>
              <a:gd name="T21" fmla="*/ 52 h 108"/>
              <a:gd name="T22" fmla="*/ 70 w 108"/>
              <a:gd name="T23" fmla="*/ 56 h 108"/>
              <a:gd name="T24" fmla="*/ 54 w 108"/>
              <a:gd name="T25" fmla="*/ 11 h 108"/>
              <a:gd name="T26" fmla="*/ 11 w 108"/>
              <a:gd name="T27" fmla="*/ 54 h 108"/>
              <a:gd name="T28" fmla="*/ 54 w 108"/>
              <a:gd name="T29" fmla="*/ 97 h 108"/>
              <a:gd name="T30" fmla="*/ 97 w 108"/>
              <a:gd name="T31" fmla="*/ 54 h 108"/>
              <a:gd name="T32" fmla="*/ 54 w 108"/>
              <a:gd name="T33" fmla="*/ 11 h 108"/>
              <a:gd name="T34" fmla="*/ 54 w 108"/>
              <a:gd name="T35" fmla="*/ 108 h 108"/>
              <a:gd name="T36" fmla="*/ 0 w 108"/>
              <a:gd name="T37" fmla="*/ 54 h 108"/>
              <a:gd name="T38" fmla="*/ 54 w 108"/>
              <a:gd name="T39" fmla="*/ 0 h 108"/>
              <a:gd name="T40" fmla="*/ 108 w 108"/>
              <a:gd name="T41" fmla="*/ 54 h 108"/>
              <a:gd name="T42" fmla="*/ 54 w 108"/>
              <a:gd name="T43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8" h="108">
                <a:moveTo>
                  <a:pt x="70" y="56"/>
                </a:moveTo>
                <a:cubicBezTo>
                  <a:pt x="60" y="56"/>
                  <a:pt x="60" y="56"/>
                  <a:pt x="60" y="56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76"/>
                  <a:pt x="58" y="80"/>
                  <a:pt x="54" y="80"/>
                </a:cubicBezTo>
                <a:cubicBezTo>
                  <a:pt x="50" y="80"/>
                  <a:pt x="48" y="76"/>
                  <a:pt x="48" y="73"/>
                </a:cubicBezTo>
                <a:cubicBezTo>
                  <a:pt x="48" y="56"/>
                  <a:pt x="48" y="56"/>
                  <a:pt x="48" y="56"/>
                </a:cubicBezTo>
                <a:cubicBezTo>
                  <a:pt x="38" y="56"/>
                  <a:pt x="38" y="56"/>
                  <a:pt x="38" y="56"/>
                </a:cubicBezTo>
                <a:cubicBezTo>
                  <a:pt x="36" y="56"/>
                  <a:pt x="35" y="54"/>
                  <a:pt x="36" y="52"/>
                </a:cubicBezTo>
                <a:cubicBezTo>
                  <a:pt x="52" y="29"/>
                  <a:pt x="52" y="29"/>
                  <a:pt x="52" y="29"/>
                </a:cubicBezTo>
                <a:cubicBezTo>
                  <a:pt x="53" y="27"/>
                  <a:pt x="55" y="27"/>
                  <a:pt x="56" y="29"/>
                </a:cubicBezTo>
                <a:cubicBezTo>
                  <a:pt x="72" y="52"/>
                  <a:pt x="72" y="52"/>
                  <a:pt x="72" y="52"/>
                </a:cubicBezTo>
                <a:cubicBezTo>
                  <a:pt x="74" y="54"/>
                  <a:pt x="73" y="56"/>
                  <a:pt x="70" y="56"/>
                </a:cubicBezTo>
                <a:close/>
                <a:moveTo>
                  <a:pt x="54" y="11"/>
                </a:moveTo>
                <a:cubicBezTo>
                  <a:pt x="30" y="11"/>
                  <a:pt x="11" y="30"/>
                  <a:pt x="11" y="54"/>
                </a:cubicBezTo>
                <a:cubicBezTo>
                  <a:pt x="11" y="78"/>
                  <a:pt x="30" y="97"/>
                  <a:pt x="54" y="97"/>
                </a:cubicBezTo>
                <a:cubicBezTo>
                  <a:pt x="78" y="97"/>
                  <a:pt x="97" y="78"/>
                  <a:pt x="97" y="54"/>
                </a:cubicBezTo>
                <a:cubicBezTo>
                  <a:pt x="97" y="30"/>
                  <a:pt x="78" y="11"/>
                  <a:pt x="54" y="11"/>
                </a:cubicBezTo>
                <a:close/>
                <a:moveTo>
                  <a:pt x="54" y="108"/>
                </a:moveTo>
                <a:cubicBezTo>
                  <a:pt x="24" y="108"/>
                  <a:pt x="0" y="84"/>
                  <a:pt x="0" y="54"/>
                </a:cubicBezTo>
                <a:cubicBezTo>
                  <a:pt x="0" y="24"/>
                  <a:pt x="24" y="0"/>
                  <a:pt x="54" y="0"/>
                </a:cubicBezTo>
                <a:cubicBezTo>
                  <a:pt x="84" y="0"/>
                  <a:pt x="108" y="24"/>
                  <a:pt x="108" y="54"/>
                </a:cubicBezTo>
                <a:cubicBezTo>
                  <a:pt x="108" y="84"/>
                  <a:pt x="84" y="108"/>
                  <a:pt x="54" y="10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2" name="Freeform 1135"/>
          <p:cNvSpPr>
            <a:spLocks noEditPoints="1"/>
          </p:cNvSpPr>
          <p:nvPr/>
        </p:nvSpPr>
        <p:spPr bwMode="auto">
          <a:xfrm>
            <a:off x="4581383" y="2001394"/>
            <a:ext cx="206938" cy="206938"/>
          </a:xfrm>
          <a:custGeom>
            <a:avLst/>
            <a:gdLst>
              <a:gd name="T0" fmla="*/ 55 w 112"/>
              <a:gd name="T1" fmla="*/ 56 h 112"/>
              <a:gd name="T2" fmla="*/ 71 w 112"/>
              <a:gd name="T3" fmla="*/ 40 h 112"/>
              <a:gd name="T4" fmla="*/ 62 w 112"/>
              <a:gd name="T5" fmla="*/ 31 h 112"/>
              <a:gd name="T6" fmla="*/ 36 w 112"/>
              <a:gd name="T7" fmla="*/ 56 h 112"/>
              <a:gd name="T8" fmla="*/ 36 w 112"/>
              <a:gd name="T9" fmla="*/ 56 h 112"/>
              <a:gd name="T10" fmla="*/ 36 w 112"/>
              <a:gd name="T11" fmla="*/ 56 h 112"/>
              <a:gd name="T12" fmla="*/ 62 w 112"/>
              <a:gd name="T13" fmla="*/ 81 h 112"/>
              <a:gd name="T14" fmla="*/ 71 w 112"/>
              <a:gd name="T15" fmla="*/ 72 h 112"/>
              <a:gd name="T16" fmla="*/ 55 w 112"/>
              <a:gd name="T17" fmla="*/ 56 h 112"/>
              <a:gd name="T18" fmla="*/ 56 w 112"/>
              <a:gd name="T19" fmla="*/ 11 h 112"/>
              <a:gd name="T20" fmla="*/ 101 w 112"/>
              <a:gd name="T21" fmla="*/ 56 h 112"/>
              <a:gd name="T22" fmla="*/ 56 w 112"/>
              <a:gd name="T23" fmla="*/ 101 h 112"/>
              <a:gd name="T24" fmla="*/ 11 w 112"/>
              <a:gd name="T25" fmla="*/ 56 h 112"/>
              <a:gd name="T26" fmla="*/ 56 w 112"/>
              <a:gd name="T27" fmla="*/ 11 h 112"/>
              <a:gd name="T28" fmla="*/ 56 w 112"/>
              <a:gd name="T29" fmla="*/ 112 h 112"/>
              <a:gd name="T30" fmla="*/ 112 w 112"/>
              <a:gd name="T31" fmla="*/ 56 h 112"/>
              <a:gd name="T32" fmla="*/ 56 w 112"/>
              <a:gd name="T33" fmla="*/ 0 h 112"/>
              <a:gd name="T34" fmla="*/ 0 w 112"/>
              <a:gd name="T35" fmla="*/ 56 h 112"/>
              <a:gd name="T36" fmla="*/ 56 w 112"/>
              <a:gd name="T37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2" h="112">
                <a:moveTo>
                  <a:pt x="55" y="56"/>
                </a:moveTo>
                <a:cubicBezTo>
                  <a:pt x="71" y="40"/>
                  <a:pt x="71" y="40"/>
                  <a:pt x="71" y="40"/>
                </a:cubicBezTo>
                <a:cubicBezTo>
                  <a:pt x="62" y="31"/>
                  <a:pt x="62" y="31"/>
                  <a:pt x="62" y="31"/>
                </a:cubicBezTo>
                <a:cubicBezTo>
                  <a:pt x="36" y="56"/>
                  <a:pt x="36" y="56"/>
                  <a:pt x="36" y="56"/>
                </a:cubicBezTo>
                <a:cubicBezTo>
                  <a:pt x="36" y="56"/>
                  <a:pt x="36" y="56"/>
                  <a:pt x="36" y="56"/>
                </a:cubicBezTo>
                <a:cubicBezTo>
                  <a:pt x="36" y="56"/>
                  <a:pt x="36" y="56"/>
                  <a:pt x="36" y="56"/>
                </a:cubicBezTo>
                <a:cubicBezTo>
                  <a:pt x="62" y="81"/>
                  <a:pt x="62" y="81"/>
                  <a:pt x="62" y="81"/>
                </a:cubicBezTo>
                <a:cubicBezTo>
                  <a:pt x="71" y="72"/>
                  <a:pt x="71" y="72"/>
                  <a:pt x="71" y="72"/>
                </a:cubicBezTo>
                <a:lnTo>
                  <a:pt x="55" y="56"/>
                </a:lnTo>
                <a:close/>
                <a:moveTo>
                  <a:pt x="56" y="11"/>
                </a:moveTo>
                <a:cubicBezTo>
                  <a:pt x="81" y="11"/>
                  <a:pt x="101" y="31"/>
                  <a:pt x="101" y="56"/>
                </a:cubicBezTo>
                <a:cubicBezTo>
                  <a:pt x="101" y="81"/>
                  <a:pt x="81" y="101"/>
                  <a:pt x="56" y="101"/>
                </a:cubicBezTo>
                <a:cubicBezTo>
                  <a:pt x="31" y="101"/>
                  <a:pt x="11" y="81"/>
                  <a:pt x="11" y="56"/>
                </a:cubicBezTo>
                <a:cubicBezTo>
                  <a:pt x="11" y="31"/>
                  <a:pt x="31" y="11"/>
                  <a:pt x="56" y="11"/>
                </a:cubicBezTo>
                <a:close/>
                <a:moveTo>
                  <a:pt x="56" y="112"/>
                </a:moveTo>
                <a:cubicBezTo>
                  <a:pt x="87" y="112"/>
                  <a:pt x="112" y="87"/>
                  <a:pt x="112" y="56"/>
                </a:cubicBezTo>
                <a:cubicBezTo>
                  <a:pt x="112" y="25"/>
                  <a:pt x="87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7"/>
                  <a:pt x="25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3" name="Freeform 1136"/>
          <p:cNvSpPr>
            <a:spLocks noEditPoints="1"/>
          </p:cNvSpPr>
          <p:nvPr/>
        </p:nvSpPr>
        <p:spPr bwMode="auto">
          <a:xfrm>
            <a:off x="4259705" y="2001394"/>
            <a:ext cx="206938" cy="206938"/>
          </a:xfrm>
          <a:custGeom>
            <a:avLst/>
            <a:gdLst>
              <a:gd name="T0" fmla="*/ 56 w 112"/>
              <a:gd name="T1" fmla="*/ 57 h 112"/>
              <a:gd name="T2" fmla="*/ 40 w 112"/>
              <a:gd name="T3" fmla="*/ 41 h 112"/>
              <a:gd name="T4" fmla="*/ 31 w 112"/>
              <a:gd name="T5" fmla="*/ 50 h 112"/>
              <a:gd name="T6" fmla="*/ 56 w 112"/>
              <a:gd name="T7" fmla="*/ 76 h 112"/>
              <a:gd name="T8" fmla="*/ 56 w 112"/>
              <a:gd name="T9" fmla="*/ 76 h 112"/>
              <a:gd name="T10" fmla="*/ 56 w 112"/>
              <a:gd name="T11" fmla="*/ 76 h 112"/>
              <a:gd name="T12" fmla="*/ 81 w 112"/>
              <a:gd name="T13" fmla="*/ 50 h 112"/>
              <a:gd name="T14" fmla="*/ 72 w 112"/>
              <a:gd name="T15" fmla="*/ 41 h 112"/>
              <a:gd name="T16" fmla="*/ 56 w 112"/>
              <a:gd name="T17" fmla="*/ 57 h 112"/>
              <a:gd name="T18" fmla="*/ 56 w 112"/>
              <a:gd name="T19" fmla="*/ 11 h 112"/>
              <a:gd name="T20" fmla="*/ 101 w 112"/>
              <a:gd name="T21" fmla="*/ 56 h 112"/>
              <a:gd name="T22" fmla="*/ 56 w 112"/>
              <a:gd name="T23" fmla="*/ 101 h 112"/>
              <a:gd name="T24" fmla="*/ 11 w 112"/>
              <a:gd name="T25" fmla="*/ 56 h 112"/>
              <a:gd name="T26" fmla="*/ 56 w 112"/>
              <a:gd name="T27" fmla="*/ 11 h 112"/>
              <a:gd name="T28" fmla="*/ 56 w 112"/>
              <a:gd name="T29" fmla="*/ 112 h 112"/>
              <a:gd name="T30" fmla="*/ 112 w 112"/>
              <a:gd name="T31" fmla="*/ 56 h 112"/>
              <a:gd name="T32" fmla="*/ 56 w 112"/>
              <a:gd name="T33" fmla="*/ 0 h 112"/>
              <a:gd name="T34" fmla="*/ 0 w 112"/>
              <a:gd name="T35" fmla="*/ 56 h 112"/>
              <a:gd name="T36" fmla="*/ 56 w 112"/>
              <a:gd name="T37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2" h="112">
                <a:moveTo>
                  <a:pt x="56" y="57"/>
                </a:moveTo>
                <a:cubicBezTo>
                  <a:pt x="40" y="41"/>
                  <a:pt x="40" y="41"/>
                  <a:pt x="40" y="41"/>
                </a:cubicBezTo>
                <a:cubicBezTo>
                  <a:pt x="31" y="50"/>
                  <a:pt x="31" y="50"/>
                  <a:pt x="31" y="50"/>
                </a:cubicBezTo>
                <a:cubicBezTo>
                  <a:pt x="56" y="76"/>
                  <a:pt x="56" y="76"/>
                  <a:pt x="56" y="76"/>
                </a:cubicBezTo>
                <a:cubicBezTo>
                  <a:pt x="56" y="76"/>
                  <a:pt x="56" y="76"/>
                  <a:pt x="56" y="76"/>
                </a:cubicBezTo>
                <a:cubicBezTo>
                  <a:pt x="56" y="76"/>
                  <a:pt x="56" y="76"/>
                  <a:pt x="56" y="76"/>
                </a:cubicBezTo>
                <a:cubicBezTo>
                  <a:pt x="81" y="50"/>
                  <a:pt x="81" y="50"/>
                  <a:pt x="81" y="50"/>
                </a:cubicBezTo>
                <a:cubicBezTo>
                  <a:pt x="72" y="41"/>
                  <a:pt x="72" y="41"/>
                  <a:pt x="72" y="41"/>
                </a:cubicBezTo>
                <a:lnTo>
                  <a:pt x="56" y="57"/>
                </a:lnTo>
                <a:close/>
                <a:moveTo>
                  <a:pt x="56" y="11"/>
                </a:moveTo>
                <a:cubicBezTo>
                  <a:pt x="81" y="11"/>
                  <a:pt x="101" y="31"/>
                  <a:pt x="101" y="56"/>
                </a:cubicBezTo>
                <a:cubicBezTo>
                  <a:pt x="101" y="81"/>
                  <a:pt x="81" y="101"/>
                  <a:pt x="56" y="101"/>
                </a:cubicBezTo>
                <a:cubicBezTo>
                  <a:pt x="31" y="101"/>
                  <a:pt x="11" y="81"/>
                  <a:pt x="11" y="56"/>
                </a:cubicBezTo>
                <a:cubicBezTo>
                  <a:pt x="11" y="31"/>
                  <a:pt x="31" y="11"/>
                  <a:pt x="56" y="11"/>
                </a:cubicBezTo>
                <a:close/>
                <a:moveTo>
                  <a:pt x="56" y="112"/>
                </a:moveTo>
                <a:cubicBezTo>
                  <a:pt x="87" y="112"/>
                  <a:pt x="112" y="87"/>
                  <a:pt x="112" y="56"/>
                </a:cubicBezTo>
                <a:cubicBezTo>
                  <a:pt x="112" y="25"/>
                  <a:pt x="87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7"/>
                  <a:pt x="25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4" name="Freeform 1137"/>
          <p:cNvSpPr>
            <a:spLocks noEditPoints="1"/>
          </p:cNvSpPr>
          <p:nvPr/>
        </p:nvSpPr>
        <p:spPr bwMode="auto">
          <a:xfrm>
            <a:off x="3938026" y="2001394"/>
            <a:ext cx="206938" cy="206938"/>
          </a:xfrm>
          <a:custGeom>
            <a:avLst/>
            <a:gdLst>
              <a:gd name="T0" fmla="*/ 57 w 112"/>
              <a:gd name="T1" fmla="*/ 56 h 112"/>
              <a:gd name="T2" fmla="*/ 41 w 112"/>
              <a:gd name="T3" fmla="*/ 72 h 112"/>
              <a:gd name="T4" fmla="*/ 50 w 112"/>
              <a:gd name="T5" fmla="*/ 81 h 112"/>
              <a:gd name="T6" fmla="*/ 76 w 112"/>
              <a:gd name="T7" fmla="*/ 56 h 112"/>
              <a:gd name="T8" fmla="*/ 76 w 112"/>
              <a:gd name="T9" fmla="*/ 56 h 112"/>
              <a:gd name="T10" fmla="*/ 76 w 112"/>
              <a:gd name="T11" fmla="*/ 56 h 112"/>
              <a:gd name="T12" fmla="*/ 50 w 112"/>
              <a:gd name="T13" fmla="*/ 31 h 112"/>
              <a:gd name="T14" fmla="*/ 41 w 112"/>
              <a:gd name="T15" fmla="*/ 40 h 112"/>
              <a:gd name="T16" fmla="*/ 57 w 112"/>
              <a:gd name="T17" fmla="*/ 56 h 112"/>
              <a:gd name="T18" fmla="*/ 56 w 112"/>
              <a:gd name="T19" fmla="*/ 11 h 112"/>
              <a:gd name="T20" fmla="*/ 101 w 112"/>
              <a:gd name="T21" fmla="*/ 56 h 112"/>
              <a:gd name="T22" fmla="*/ 56 w 112"/>
              <a:gd name="T23" fmla="*/ 101 h 112"/>
              <a:gd name="T24" fmla="*/ 11 w 112"/>
              <a:gd name="T25" fmla="*/ 56 h 112"/>
              <a:gd name="T26" fmla="*/ 56 w 112"/>
              <a:gd name="T27" fmla="*/ 11 h 112"/>
              <a:gd name="T28" fmla="*/ 56 w 112"/>
              <a:gd name="T29" fmla="*/ 112 h 112"/>
              <a:gd name="T30" fmla="*/ 112 w 112"/>
              <a:gd name="T31" fmla="*/ 56 h 112"/>
              <a:gd name="T32" fmla="*/ 56 w 112"/>
              <a:gd name="T33" fmla="*/ 0 h 112"/>
              <a:gd name="T34" fmla="*/ 0 w 112"/>
              <a:gd name="T35" fmla="*/ 56 h 112"/>
              <a:gd name="T36" fmla="*/ 56 w 112"/>
              <a:gd name="T37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2" h="112">
                <a:moveTo>
                  <a:pt x="57" y="56"/>
                </a:moveTo>
                <a:cubicBezTo>
                  <a:pt x="41" y="72"/>
                  <a:pt x="41" y="72"/>
                  <a:pt x="41" y="72"/>
                </a:cubicBezTo>
                <a:cubicBezTo>
                  <a:pt x="50" y="81"/>
                  <a:pt x="50" y="81"/>
                  <a:pt x="50" y="81"/>
                </a:cubicBezTo>
                <a:cubicBezTo>
                  <a:pt x="76" y="56"/>
                  <a:pt x="76" y="56"/>
                  <a:pt x="76" y="56"/>
                </a:cubicBezTo>
                <a:cubicBezTo>
                  <a:pt x="76" y="56"/>
                  <a:pt x="76" y="56"/>
                  <a:pt x="76" y="56"/>
                </a:cubicBezTo>
                <a:cubicBezTo>
                  <a:pt x="76" y="56"/>
                  <a:pt x="76" y="56"/>
                  <a:pt x="76" y="56"/>
                </a:cubicBezTo>
                <a:cubicBezTo>
                  <a:pt x="50" y="31"/>
                  <a:pt x="50" y="31"/>
                  <a:pt x="50" y="31"/>
                </a:cubicBezTo>
                <a:cubicBezTo>
                  <a:pt x="41" y="40"/>
                  <a:pt x="41" y="40"/>
                  <a:pt x="41" y="40"/>
                </a:cubicBezTo>
                <a:lnTo>
                  <a:pt x="57" y="56"/>
                </a:lnTo>
                <a:close/>
                <a:moveTo>
                  <a:pt x="56" y="11"/>
                </a:moveTo>
                <a:cubicBezTo>
                  <a:pt x="81" y="11"/>
                  <a:pt x="101" y="31"/>
                  <a:pt x="101" y="56"/>
                </a:cubicBezTo>
                <a:cubicBezTo>
                  <a:pt x="101" y="81"/>
                  <a:pt x="81" y="101"/>
                  <a:pt x="56" y="101"/>
                </a:cubicBezTo>
                <a:cubicBezTo>
                  <a:pt x="31" y="101"/>
                  <a:pt x="11" y="81"/>
                  <a:pt x="11" y="56"/>
                </a:cubicBezTo>
                <a:cubicBezTo>
                  <a:pt x="11" y="31"/>
                  <a:pt x="31" y="11"/>
                  <a:pt x="56" y="11"/>
                </a:cubicBezTo>
                <a:close/>
                <a:moveTo>
                  <a:pt x="56" y="112"/>
                </a:moveTo>
                <a:cubicBezTo>
                  <a:pt x="87" y="112"/>
                  <a:pt x="112" y="87"/>
                  <a:pt x="112" y="56"/>
                </a:cubicBezTo>
                <a:cubicBezTo>
                  <a:pt x="112" y="25"/>
                  <a:pt x="87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7"/>
                  <a:pt x="25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5" name="Freeform 1138"/>
          <p:cNvSpPr>
            <a:spLocks noEditPoints="1"/>
          </p:cNvSpPr>
          <p:nvPr/>
        </p:nvSpPr>
        <p:spPr bwMode="auto">
          <a:xfrm>
            <a:off x="3616347" y="2001394"/>
            <a:ext cx="206938" cy="206938"/>
          </a:xfrm>
          <a:custGeom>
            <a:avLst/>
            <a:gdLst>
              <a:gd name="T0" fmla="*/ 56 w 112"/>
              <a:gd name="T1" fmla="*/ 55 h 112"/>
              <a:gd name="T2" fmla="*/ 72 w 112"/>
              <a:gd name="T3" fmla="*/ 71 h 112"/>
              <a:gd name="T4" fmla="*/ 81 w 112"/>
              <a:gd name="T5" fmla="*/ 62 h 112"/>
              <a:gd name="T6" fmla="*/ 56 w 112"/>
              <a:gd name="T7" fmla="*/ 36 h 112"/>
              <a:gd name="T8" fmla="*/ 56 w 112"/>
              <a:gd name="T9" fmla="*/ 36 h 112"/>
              <a:gd name="T10" fmla="*/ 56 w 112"/>
              <a:gd name="T11" fmla="*/ 36 h 112"/>
              <a:gd name="T12" fmla="*/ 31 w 112"/>
              <a:gd name="T13" fmla="*/ 62 h 112"/>
              <a:gd name="T14" fmla="*/ 40 w 112"/>
              <a:gd name="T15" fmla="*/ 71 h 112"/>
              <a:gd name="T16" fmla="*/ 56 w 112"/>
              <a:gd name="T17" fmla="*/ 55 h 112"/>
              <a:gd name="T18" fmla="*/ 56 w 112"/>
              <a:gd name="T19" fmla="*/ 11 h 112"/>
              <a:gd name="T20" fmla="*/ 101 w 112"/>
              <a:gd name="T21" fmla="*/ 56 h 112"/>
              <a:gd name="T22" fmla="*/ 56 w 112"/>
              <a:gd name="T23" fmla="*/ 101 h 112"/>
              <a:gd name="T24" fmla="*/ 11 w 112"/>
              <a:gd name="T25" fmla="*/ 56 h 112"/>
              <a:gd name="T26" fmla="*/ 56 w 112"/>
              <a:gd name="T27" fmla="*/ 11 h 112"/>
              <a:gd name="T28" fmla="*/ 56 w 112"/>
              <a:gd name="T29" fmla="*/ 112 h 112"/>
              <a:gd name="T30" fmla="*/ 112 w 112"/>
              <a:gd name="T31" fmla="*/ 56 h 112"/>
              <a:gd name="T32" fmla="*/ 56 w 112"/>
              <a:gd name="T33" fmla="*/ 0 h 112"/>
              <a:gd name="T34" fmla="*/ 0 w 112"/>
              <a:gd name="T35" fmla="*/ 56 h 112"/>
              <a:gd name="T36" fmla="*/ 56 w 112"/>
              <a:gd name="T37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2" h="112">
                <a:moveTo>
                  <a:pt x="56" y="55"/>
                </a:moveTo>
                <a:cubicBezTo>
                  <a:pt x="72" y="71"/>
                  <a:pt x="72" y="71"/>
                  <a:pt x="72" y="71"/>
                </a:cubicBezTo>
                <a:cubicBezTo>
                  <a:pt x="81" y="62"/>
                  <a:pt x="81" y="62"/>
                  <a:pt x="81" y="62"/>
                </a:cubicBezTo>
                <a:cubicBezTo>
                  <a:pt x="56" y="36"/>
                  <a:pt x="56" y="36"/>
                  <a:pt x="56" y="36"/>
                </a:cubicBezTo>
                <a:cubicBezTo>
                  <a:pt x="56" y="36"/>
                  <a:pt x="56" y="36"/>
                  <a:pt x="56" y="36"/>
                </a:cubicBezTo>
                <a:cubicBezTo>
                  <a:pt x="56" y="36"/>
                  <a:pt x="56" y="36"/>
                  <a:pt x="56" y="36"/>
                </a:cubicBezTo>
                <a:cubicBezTo>
                  <a:pt x="31" y="62"/>
                  <a:pt x="31" y="62"/>
                  <a:pt x="31" y="62"/>
                </a:cubicBezTo>
                <a:cubicBezTo>
                  <a:pt x="40" y="71"/>
                  <a:pt x="40" y="71"/>
                  <a:pt x="40" y="71"/>
                </a:cubicBezTo>
                <a:lnTo>
                  <a:pt x="56" y="55"/>
                </a:lnTo>
                <a:close/>
                <a:moveTo>
                  <a:pt x="56" y="11"/>
                </a:moveTo>
                <a:cubicBezTo>
                  <a:pt x="81" y="11"/>
                  <a:pt x="101" y="31"/>
                  <a:pt x="101" y="56"/>
                </a:cubicBezTo>
                <a:cubicBezTo>
                  <a:pt x="101" y="81"/>
                  <a:pt x="81" y="101"/>
                  <a:pt x="56" y="101"/>
                </a:cubicBezTo>
                <a:cubicBezTo>
                  <a:pt x="31" y="101"/>
                  <a:pt x="11" y="81"/>
                  <a:pt x="11" y="56"/>
                </a:cubicBezTo>
                <a:cubicBezTo>
                  <a:pt x="11" y="31"/>
                  <a:pt x="31" y="11"/>
                  <a:pt x="56" y="11"/>
                </a:cubicBezTo>
                <a:close/>
                <a:moveTo>
                  <a:pt x="56" y="112"/>
                </a:moveTo>
                <a:cubicBezTo>
                  <a:pt x="87" y="112"/>
                  <a:pt x="112" y="87"/>
                  <a:pt x="112" y="56"/>
                </a:cubicBezTo>
                <a:cubicBezTo>
                  <a:pt x="112" y="25"/>
                  <a:pt x="87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7"/>
                  <a:pt x="25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6" name="Freeform 1139"/>
          <p:cNvSpPr>
            <a:spLocks noEditPoints="1"/>
          </p:cNvSpPr>
          <p:nvPr/>
        </p:nvSpPr>
        <p:spPr bwMode="auto">
          <a:xfrm>
            <a:off x="3291712" y="2001394"/>
            <a:ext cx="209894" cy="206938"/>
          </a:xfrm>
          <a:custGeom>
            <a:avLst/>
            <a:gdLst>
              <a:gd name="T0" fmla="*/ 56 w 112"/>
              <a:gd name="T1" fmla="*/ 76 h 112"/>
              <a:gd name="T2" fmla="*/ 32 w 112"/>
              <a:gd name="T3" fmla="*/ 56 h 112"/>
              <a:gd name="T4" fmla="*/ 56 w 112"/>
              <a:gd name="T5" fmla="*/ 37 h 112"/>
              <a:gd name="T6" fmla="*/ 56 w 112"/>
              <a:gd name="T7" fmla="*/ 48 h 112"/>
              <a:gd name="T8" fmla="*/ 80 w 112"/>
              <a:gd name="T9" fmla="*/ 48 h 112"/>
              <a:gd name="T10" fmla="*/ 80 w 112"/>
              <a:gd name="T11" fmla="*/ 64 h 112"/>
              <a:gd name="T12" fmla="*/ 56 w 112"/>
              <a:gd name="T13" fmla="*/ 64 h 112"/>
              <a:gd name="T14" fmla="*/ 56 w 112"/>
              <a:gd name="T15" fmla="*/ 76 h 112"/>
              <a:gd name="T16" fmla="*/ 56 w 112"/>
              <a:gd name="T17" fmla="*/ 11 h 112"/>
              <a:gd name="T18" fmla="*/ 11 w 112"/>
              <a:gd name="T19" fmla="*/ 56 h 112"/>
              <a:gd name="T20" fmla="*/ 56 w 112"/>
              <a:gd name="T21" fmla="*/ 101 h 112"/>
              <a:gd name="T22" fmla="*/ 101 w 112"/>
              <a:gd name="T23" fmla="*/ 56 h 112"/>
              <a:gd name="T24" fmla="*/ 56 w 112"/>
              <a:gd name="T25" fmla="*/ 11 h 112"/>
              <a:gd name="T26" fmla="*/ 56 w 112"/>
              <a:gd name="T27" fmla="*/ 112 h 112"/>
              <a:gd name="T28" fmla="*/ 0 w 112"/>
              <a:gd name="T29" fmla="*/ 56 h 112"/>
              <a:gd name="T30" fmla="*/ 56 w 112"/>
              <a:gd name="T31" fmla="*/ 0 h 112"/>
              <a:gd name="T32" fmla="*/ 112 w 112"/>
              <a:gd name="T33" fmla="*/ 56 h 112"/>
              <a:gd name="T34" fmla="*/ 56 w 112"/>
              <a:gd name="T35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2" h="112">
                <a:moveTo>
                  <a:pt x="56" y="76"/>
                </a:moveTo>
                <a:cubicBezTo>
                  <a:pt x="32" y="56"/>
                  <a:pt x="32" y="56"/>
                  <a:pt x="32" y="56"/>
                </a:cubicBezTo>
                <a:cubicBezTo>
                  <a:pt x="56" y="37"/>
                  <a:pt x="56" y="37"/>
                  <a:pt x="56" y="37"/>
                </a:cubicBezTo>
                <a:cubicBezTo>
                  <a:pt x="56" y="48"/>
                  <a:pt x="56" y="48"/>
                  <a:pt x="56" y="48"/>
                </a:cubicBezTo>
                <a:cubicBezTo>
                  <a:pt x="80" y="48"/>
                  <a:pt x="80" y="48"/>
                  <a:pt x="80" y="48"/>
                </a:cubicBezTo>
                <a:cubicBezTo>
                  <a:pt x="80" y="64"/>
                  <a:pt x="80" y="64"/>
                  <a:pt x="80" y="64"/>
                </a:cubicBezTo>
                <a:cubicBezTo>
                  <a:pt x="56" y="64"/>
                  <a:pt x="56" y="64"/>
                  <a:pt x="56" y="64"/>
                </a:cubicBezTo>
                <a:lnTo>
                  <a:pt x="56" y="76"/>
                </a:lnTo>
                <a:close/>
                <a:moveTo>
                  <a:pt x="56" y="11"/>
                </a:moveTo>
                <a:cubicBezTo>
                  <a:pt x="31" y="11"/>
                  <a:pt x="11" y="31"/>
                  <a:pt x="11" y="56"/>
                </a:cubicBezTo>
                <a:cubicBezTo>
                  <a:pt x="11" y="81"/>
                  <a:pt x="31" y="101"/>
                  <a:pt x="56" y="101"/>
                </a:cubicBezTo>
                <a:cubicBezTo>
                  <a:pt x="81" y="101"/>
                  <a:pt x="101" y="81"/>
                  <a:pt x="101" y="56"/>
                </a:cubicBezTo>
                <a:cubicBezTo>
                  <a:pt x="101" y="31"/>
                  <a:pt x="81" y="11"/>
                  <a:pt x="56" y="11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7" name="Freeform 1140"/>
          <p:cNvSpPr>
            <a:spLocks noEditPoints="1"/>
          </p:cNvSpPr>
          <p:nvPr/>
        </p:nvSpPr>
        <p:spPr bwMode="auto">
          <a:xfrm>
            <a:off x="2961163" y="1998438"/>
            <a:ext cx="215808" cy="212852"/>
          </a:xfrm>
          <a:custGeom>
            <a:avLst/>
            <a:gdLst>
              <a:gd name="T0" fmla="*/ 36 w 116"/>
              <a:gd name="T1" fmla="*/ 56 h 116"/>
              <a:gd name="T2" fmla="*/ 48 w 116"/>
              <a:gd name="T3" fmla="*/ 56 h 116"/>
              <a:gd name="T4" fmla="*/ 48 w 116"/>
              <a:gd name="T5" fmla="*/ 32 h 116"/>
              <a:gd name="T6" fmla="*/ 64 w 116"/>
              <a:gd name="T7" fmla="*/ 32 h 116"/>
              <a:gd name="T8" fmla="*/ 64 w 116"/>
              <a:gd name="T9" fmla="*/ 56 h 116"/>
              <a:gd name="T10" fmla="*/ 75 w 116"/>
              <a:gd name="T11" fmla="*/ 56 h 116"/>
              <a:gd name="T12" fmla="*/ 56 w 116"/>
              <a:gd name="T13" fmla="*/ 80 h 116"/>
              <a:gd name="T14" fmla="*/ 36 w 116"/>
              <a:gd name="T15" fmla="*/ 56 h 116"/>
              <a:gd name="T16" fmla="*/ 58 w 116"/>
              <a:gd name="T17" fmla="*/ 12 h 116"/>
              <a:gd name="T18" fmla="*/ 12 w 116"/>
              <a:gd name="T19" fmla="*/ 58 h 116"/>
              <a:gd name="T20" fmla="*/ 58 w 116"/>
              <a:gd name="T21" fmla="*/ 104 h 116"/>
              <a:gd name="T22" fmla="*/ 104 w 116"/>
              <a:gd name="T23" fmla="*/ 58 h 116"/>
              <a:gd name="T24" fmla="*/ 58 w 116"/>
              <a:gd name="T25" fmla="*/ 12 h 116"/>
              <a:gd name="T26" fmla="*/ 58 w 116"/>
              <a:gd name="T27" fmla="*/ 116 h 116"/>
              <a:gd name="T28" fmla="*/ 0 w 116"/>
              <a:gd name="T29" fmla="*/ 58 h 116"/>
              <a:gd name="T30" fmla="*/ 58 w 116"/>
              <a:gd name="T31" fmla="*/ 0 h 116"/>
              <a:gd name="T32" fmla="*/ 116 w 116"/>
              <a:gd name="T33" fmla="*/ 58 h 116"/>
              <a:gd name="T34" fmla="*/ 58 w 116"/>
              <a:gd name="T35" fmla="*/ 116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6" h="116">
                <a:moveTo>
                  <a:pt x="36" y="56"/>
                </a:moveTo>
                <a:cubicBezTo>
                  <a:pt x="48" y="56"/>
                  <a:pt x="48" y="56"/>
                  <a:pt x="48" y="56"/>
                </a:cubicBezTo>
                <a:cubicBezTo>
                  <a:pt x="48" y="32"/>
                  <a:pt x="48" y="32"/>
                  <a:pt x="48" y="32"/>
                </a:cubicBezTo>
                <a:cubicBezTo>
                  <a:pt x="64" y="32"/>
                  <a:pt x="64" y="32"/>
                  <a:pt x="64" y="32"/>
                </a:cubicBezTo>
                <a:cubicBezTo>
                  <a:pt x="64" y="56"/>
                  <a:pt x="64" y="56"/>
                  <a:pt x="64" y="56"/>
                </a:cubicBezTo>
                <a:cubicBezTo>
                  <a:pt x="75" y="56"/>
                  <a:pt x="75" y="56"/>
                  <a:pt x="75" y="56"/>
                </a:cubicBezTo>
                <a:cubicBezTo>
                  <a:pt x="56" y="80"/>
                  <a:pt x="56" y="80"/>
                  <a:pt x="56" y="80"/>
                </a:cubicBezTo>
                <a:lnTo>
                  <a:pt x="36" y="56"/>
                </a:lnTo>
                <a:close/>
                <a:moveTo>
                  <a:pt x="58" y="12"/>
                </a:moveTo>
                <a:cubicBezTo>
                  <a:pt x="32" y="12"/>
                  <a:pt x="12" y="32"/>
                  <a:pt x="12" y="58"/>
                </a:cubicBezTo>
                <a:cubicBezTo>
                  <a:pt x="12" y="84"/>
                  <a:pt x="32" y="104"/>
                  <a:pt x="58" y="104"/>
                </a:cubicBezTo>
                <a:cubicBezTo>
                  <a:pt x="84" y="104"/>
                  <a:pt x="104" y="84"/>
                  <a:pt x="104" y="58"/>
                </a:cubicBezTo>
                <a:cubicBezTo>
                  <a:pt x="104" y="32"/>
                  <a:pt x="84" y="12"/>
                  <a:pt x="58" y="12"/>
                </a:cubicBezTo>
                <a:close/>
                <a:moveTo>
                  <a:pt x="58" y="116"/>
                </a:moveTo>
                <a:cubicBezTo>
                  <a:pt x="26" y="116"/>
                  <a:pt x="0" y="90"/>
                  <a:pt x="0" y="58"/>
                </a:cubicBezTo>
                <a:cubicBezTo>
                  <a:pt x="0" y="26"/>
                  <a:pt x="26" y="0"/>
                  <a:pt x="58" y="0"/>
                </a:cubicBezTo>
                <a:cubicBezTo>
                  <a:pt x="90" y="0"/>
                  <a:pt x="116" y="26"/>
                  <a:pt x="116" y="58"/>
                </a:cubicBezTo>
                <a:cubicBezTo>
                  <a:pt x="116" y="90"/>
                  <a:pt x="90" y="116"/>
                  <a:pt x="58" y="1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8" name="Freeform 1141"/>
          <p:cNvSpPr>
            <a:spLocks noEditPoints="1"/>
          </p:cNvSpPr>
          <p:nvPr/>
        </p:nvSpPr>
        <p:spPr bwMode="auto">
          <a:xfrm>
            <a:off x="2639484" y="2001394"/>
            <a:ext cx="206938" cy="206938"/>
          </a:xfrm>
          <a:custGeom>
            <a:avLst/>
            <a:gdLst>
              <a:gd name="T0" fmla="*/ 56 w 112"/>
              <a:gd name="T1" fmla="*/ 64 h 112"/>
              <a:gd name="T2" fmla="*/ 32 w 112"/>
              <a:gd name="T3" fmla="*/ 64 h 112"/>
              <a:gd name="T4" fmla="*/ 32 w 112"/>
              <a:gd name="T5" fmla="*/ 48 h 112"/>
              <a:gd name="T6" fmla="*/ 56 w 112"/>
              <a:gd name="T7" fmla="*/ 48 h 112"/>
              <a:gd name="T8" fmla="*/ 56 w 112"/>
              <a:gd name="T9" fmla="*/ 37 h 112"/>
              <a:gd name="T10" fmla="*/ 80 w 112"/>
              <a:gd name="T11" fmla="*/ 58 h 112"/>
              <a:gd name="T12" fmla="*/ 56 w 112"/>
              <a:gd name="T13" fmla="*/ 76 h 112"/>
              <a:gd name="T14" fmla="*/ 56 w 112"/>
              <a:gd name="T15" fmla="*/ 64 h 112"/>
              <a:gd name="T16" fmla="*/ 56 w 112"/>
              <a:gd name="T17" fmla="*/ 11 h 112"/>
              <a:gd name="T18" fmla="*/ 11 w 112"/>
              <a:gd name="T19" fmla="*/ 56 h 112"/>
              <a:gd name="T20" fmla="*/ 56 w 112"/>
              <a:gd name="T21" fmla="*/ 101 h 112"/>
              <a:gd name="T22" fmla="*/ 101 w 112"/>
              <a:gd name="T23" fmla="*/ 56 h 112"/>
              <a:gd name="T24" fmla="*/ 56 w 112"/>
              <a:gd name="T25" fmla="*/ 11 h 112"/>
              <a:gd name="T26" fmla="*/ 56 w 112"/>
              <a:gd name="T27" fmla="*/ 112 h 112"/>
              <a:gd name="T28" fmla="*/ 0 w 112"/>
              <a:gd name="T29" fmla="*/ 56 h 112"/>
              <a:gd name="T30" fmla="*/ 56 w 112"/>
              <a:gd name="T31" fmla="*/ 0 h 112"/>
              <a:gd name="T32" fmla="*/ 112 w 112"/>
              <a:gd name="T33" fmla="*/ 56 h 112"/>
              <a:gd name="T34" fmla="*/ 56 w 112"/>
              <a:gd name="T35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2" h="112">
                <a:moveTo>
                  <a:pt x="56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48"/>
                  <a:pt x="32" y="48"/>
                  <a:pt x="32" y="48"/>
                </a:cubicBezTo>
                <a:cubicBezTo>
                  <a:pt x="56" y="48"/>
                  <a:pt x="56" y="48"/>
                  <a:pt x="56" y="48"/>
                </a:cubicBezTo>
                <a:cubicBezTo>
                  <a:pt x="56" y="37"/>
                  <a:pt x="56" y="37"/>
                  <a:pt x="56" y="37"/>
                </a:cubicBezTo>
                <a:cubicBezTo>
                  <a:pt x="80" y="58"/>
                  <a:pt x="80" y="58"/>
                  <a:pt x="80" y="58"/>
                </a:cubicBezTo>
                <a:cubicBezTo>
                  <a:pt x="56" y="76"/>
                  <a:pt x="56" y="76"/>
                  <a:pt x="56" y="76"/>
                </a:cubicBezTo>
                <a:lnTo>
                  <a:pt x="56" y="64"/>
                </a:lnTo>
                <a:close/>
                <a:moveTo>
                  <a:pt x="56" y="11"/>
                </a:moveTo>
                <a:cubicBezTo>
                  <a:pt x="31" y="11"/>
                  <a:pt x="11" y="31"/>
                  <a:pt x="11" y="56"/>
                </a:cubicBezTo>
                <a:cubicBezTo>
                  <a:pt x="11" y="81"/>
                  <a:pt x="31" y="101"/>
                  <a:pt x="56" y="101"/>
                </a:cubicBezTo>
                <a:cubicBezTo>
                  <a:pt x="81" y="101"/>
                  <a:pt x="101" y="81"/>
                  <a:pt x="101" y="56"/>
                </a:cubicBezTo>
                <a:cubicBezTo>
                  <a:pt x="101" y="31"/>
                  <a:pt x="81" y="11"/>
                  <a:pt x="56" y="11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9" name="Freeform 1142"/>
          <p:cNvSpPr>
            <a:spLocks noEditPoints="1"/>
          </p:cNvSpPr>
          <p:nvPr/>
        </p:nvSpPr>
        <p:spPr bwMode="auto">
          <a:xfrm>
            <a:off x="2317805" y="2001394"/>
            <a:ext cx="206938" cy="206938"/>
          </a:xfrm>
          <a:custGeom>
            <a:avLst/>
            <a:gdLst>
              <a:gd name="T0" fmla="*/ 64 w 112"/>
              <a:gd name="T1" fmla="*/ 80 h 112"/>
              <a:gd name="T2" fmla="*/ 48 w 112"/>
              <a:gd name="T3" fmla="*/ 80 h 112"/>
              <a:gd name="T4" fmla="*/ 48 w 112"/>
              <a:gd name="T5" fmla="*/ 56 h 112"/>
              <a:gd name="T6" fmla="*/ 36 w 112"/>
              <a:gd name="T7" fmla="*/ 56 h 112"/>
              <a:gd name="T8" fmla="*/ 56 w 112"/>
              <a:gd name="T9" fmla="*/ 32 h 112"/>
              <a:gd name="T10" fmla="*/ 75 w 112"/>
              <a:gd name="T11" fmla="*/ 56 h 112"/>
              <a:gd name="T12" fmla="*/ 64 w 112"/>
              <a:gd name="T13" fmla="*/ 56 h 112"/>
              <a:gd name="T14" fmla="*/ 64 w 112"/>
              <a:gd name="T15" fmla="*/ 80 h 112"/>
              <a:gd name="T16" fmla="*/ 56 w 112"/>
              <a:gd name="T17" fmla="*/ 11 h 112"/>
              <a:gd name="T18" fmla="*/ 11 w 112"/>
              <a:gd name="T19" fmla="*/ 56 h 112"/>
              <a:gd name="T20" fmla="*/ 56 w 112"/>
              <a:gd name="T21" fmla="*/ 101 h 112"/>
              <a:gd name="T22" fmla="*/ 101 w 112"/>
              <a:gd name="T23" fmla="*/ 56 h 112"/>
              <a:gd name="T24" fmla="*/ 56 w 112"/>
              <a:gd name="T25" fmla="*/ 11 h 112"/>
              <a:gd name="T26" fmla="*/ 56 w 112"/>
              <a:gd name="T27" fmla="*/ 112 h 112"/>
              <a:gd name="T28" fmla="*/ 0 w 112"/>
              <a:gd name="T29" fmla="*/ 56 h 112"/>
              <a:gd name="T30" fmla="*/ 56 w 112"/>
              <a:gd name="T31" fmla="*/ 0 h 112"/>
              <a:gd name="T32" fmla="*/ 112 w 112"/>
              <a:gd name="T33" fmla="*/ 56 h 112"/>
              <a:gd name="T34" fmla="*/ 56 w 112"/>
              <a:gd name="T35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2" h="112">
                <a:moveTo>
                  <a:pt x="64" y="80"/>
                </a:moveTo>
                <a:cubicBezTo>
                  <a:pt x="48" y="80"/>
                  <a:pt x="48" y="80"/>
                  <a:pt x="48" y="80"/>
                </a:cubicBezTo>
                <a:cubicBezTo>
                  <a:pt x="48" y="56"/>
                  <a:pt x="48" y="56"/>
                  <a:pt x="48" y="56"/>
                </a:cubicBezTo>
                <a:cubicBezTo>
                  <a:pt x="36" y="56"/>
                  <a:pt x="36" y="56"/>
                  <a:pt x="36" y="56"/>
                </a:cubicBezTo>
                <a:cubicBezTo>
                  <a:pt x="56" y="32"/>
                  <a:pt x="56" y="32"/>
                  <a:pt x="56" y="32"/>
                </a:cubicBezTo>
                <a:cubicBezTo>
                  <a:pt x="75" y="56"/>
                  <a:pt x="75" y="56"/>
                  <a:pt x="75" y="56"/>
                </a:cubicBezTo>
                <a:cubicBezTo>
                  <a:pt x="64" y="56"/>
                  <a:pt x="64" y="56"/>
                  <a:pt x="64" y="56"/>
                </a:cubicBezTo>
                <a:lnTo>
                  <a:pt x="64" y="80"/>
                </a:lnTo>
                <a:close/>
                <a:moveTo>
                  <a:pt x="56" y="11"/>
                </a:moveTo>
                <a:cubicBezTo>
                  <a:pt x="31" y="11"/>
                  <a:pt x="11" y="31"/>
                  <a:pt x="11" y="56"/>
                </a:cubicBezTo>
                <a:cubicBezTo>
                  <a:pt x="11" y="81"/>
                  <a:pt x="31" y="101"/>
                  <a:pt x="56" y="101"/>
                </a:cubicBezTo>
                <a:cubicBezTo>
                  <a:pt x="81" y="101"/>
                  <a:pt x="101" y="81"/>
                  <a:pt x="101" y="56"/>
                </a:cubicBezTo>
                <a:cubicBezTo>
                  <a:pt x="101" y="31"/>
                  <a:pt x="81" y="11"/>
                  <a:pt x="56" y="11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" name="CaixaDeTexto 1939"/>
          <p:cNvSpPr txBox="1"/>
          <p:nvPr/>
        </p:nvSpPr>
        <p:spPr>
          <a:xfrm>
            <a:off x="2227643" y="1544634"/>
            <a:ext cx="3791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Setas</a:t>
            </a:r>
          </a:p>
        </p:txBody>
      </p:sp>
      <p:sp>
        <p:nvSpPr>
          <p:cNvPr id="7" name="CaixaDeTexto 1940"/>
          <p:cNvSpPr txBox="1"/>
          <p:nvPr/>
        </p:nvSpPr>
        <p:spPr>
          <a:xfrm>
            <a:off x="2233579" y="3006002"/>
            <a:ext cx="3791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Cursores e Ferramentas</a:t>
            </a:r>
          </a:p>
        </p:txBody>
      </p:sp>
      <p:sp>
        <p:nvSpPr>
          <p:cNvPr id="8" name="CaixaDeTexto 1941"/>
          <p:cNvSpPr txBox="1"/>
          <p:nvPr/>
        </p:nvSpPr>
        <p:spPr>
          <a:xfrm>
            <a:off x="2225621" y="4563714"/>
            <a:ext cx="3791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Configurações e Tempo</a:t>
            </a:r>
          </a:p>
        </p:txBody>
      </p:sp>
      <p:sp>
        <p:nvSpPr>
          <p:cNvPr id="10" name="CaixaDeTexto 351"/>
          <p:cNvSpPr txBox="1"/>
          <p:nvPr/>
        </p:nvSpPr>
        <p:spPr>
          <a:xfrm>
            <a:off x="2225621" y="989272"/>
            <a:ext cx="3753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b="1" dirty="0">
                <a:solidFill>
                  <a:srgbClr val="0074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Biblioteca de Itens</a:t>
            </a:r>
          </a:p>
        </p:txBody>
      </p:sp>
      <p:sp>
        <p:nvSpPr>
          <p:cNvPr id="178" name="Espaço Reservado para Texto 2">
            <a:extLst>
              <a:ext uri="{FF2B5EF4-FFF2-40B4-BE49-F238E27FC236}">
                <a16:creationId xmlns:a16="http://schemas.microsoft.com/office/drawing/2014/main" id="{8B61E563-5516-0C42-BE86-29E82E247EA6}"/>
              </a:ext>
            </a:extLst>
          </p:cNvPr>
          <p:cNvSpPr txBox="1">
            <a:spLocks/>
          </p:cNvSpPr>
          <p:nvPr/>
        </p:nvSpPr>
        <p:spPr>
          <a:xfrm>
            <a:off x="8113836" y="925039"/>
            <a:ext cx="3488715" cy="375593"/>
          </a:xfrm>
          <a:prstGeom prst="rect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Apague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este </a:t>
            </a:r>
            <a:r>
              <a:rPr lang="pt-BR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ao finalizar montagem da sua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295901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DE569EA-EBDD-0A4F-9967-EABFD4B7CCA6}"/>
              </a:ext>
            </a:extLst>
          </p:cNvPr>
          <p:cNvSpPr txBox="1"/>
          <p:nvPr/>
        </p:nvSpPr>
        <p:spPr>
          <a:xfrm>
            <a:off x="4179342" y="2137566"/>
            <a:ext cx="57782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Obrigado (a)!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4ACA0DA-15BF-0246-87AE-9F24F3034EE5}"/>
              </a:ext>
            </a:extLst>
          </p:cNvPr>
          <p:cNvSpPr txBox="1"/>
          <p:nvPr/>
        </p:nvSpPr>
        <p:spPr>
          <a:xfrm>
            <a:off x="4179342" y="3198167"/>
            <a:ext cx="57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fulano.ciclano@uniceplac.edu.br</a:t>
            </a:r>
            <a:endParaRPr lang="pt-BR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4365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oSlidePadrãoAluno" id="{DEABD460-2CAF-BE41-9026-6AB063403C84}" vid="{AC62CC72-D5F1-2E49-9986-DE58333FB96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do Office</Template>
  <TotalTime>30</TotalTime>
  <Words>102</Words>
  <Application>Microsoft Macintosh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Microsoft Office User</cp:lastModifiedBy>
  <cp:revision>4</cp:revision>
  <dcterms:created xsi:type="dcterms:W3CDTF">2024-01-29T14:27:05Z</dcterms:created>
  <dcterms:modified xsi:type="dcterms:W3CDTF">2024-05-07T15:22:36Z</dcterms:modified>
</cp:coreProperties>
</file>