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41"/>
    <a:srgbClr val="FD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39E7-D16B-4540-BCF8-C18F02415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CBD08-FB09-DA40-99B4-50B1836C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ABB8-95FE-BB4C-92FD-14EF467B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8CDC8-131E-EA4F-A67B-1096F91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08280-79F3-864A-B9C3-A1F0A0E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1F4-D9F6-034B-AA9A-D63EECED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0E1A8-4837-C54B-9FA3-2D6EA651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F5B6D-753E-434F-B585-5FBF66C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3CDB2-7AD6-A848-919F-B54FAAC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51AA6-8189-7848-ACB2-21C475EB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66D187-B5AB-A34B-8F3D-2A75DEB0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D1C37-680F-174D-8A72-1B5C1ECA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78EC4-AD63-0F45-A08D-C62005C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03ED1-5A60-F24A-BC41-B7B6AB1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42E234-DB63-764F-BBB0-F1E02CA2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C3C6-070D-B045-BF69-783F30C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A0FBA5-625A-344B-9E8F-91AB01DA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23016-F796-504C-91A7-79E4766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D6825-81FA-D44B-8F1E-28CBF7A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7A551-F682-694A-BFEE-646C5EA1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2785-109D-AC46-9BE9-B7FB4B12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930678-FD52-FB44-A291-4692B6A79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F10B-DBBE-924A-BC60-2A0539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6A4A7-7EB1-3144-B7AD-FE53BB2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25135-55C1-7C4B-94AA-7C4F04D6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6169D-6B81-6B47-B9F5-21BC6A78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BBDC58-B2FB-7847-B0E0-4DB0E441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AA18BA-7B74-1141-8601-A4083958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6F8292-2A02-D74D-A20D-94C9317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CA28AF-AE12-9040-915F-7EC8798D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748FC-42D8-C544-8A0F-40FC18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E0668-53C2-DC42-BF93-19AC72D9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14DF04-5B2C-B942-B707-CD3E57D3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FF379-8B78-9943-976A-F48EF987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EA1737-CD7C-F145-8C22-70D6A5798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2A64D2-AEC7-CF43-89BE-AC209405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D70EAA-861F-B345-B584-BA43280A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927046-D773-1649-B6ED-E7B7342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7C39A-058A-1E4F-8916-051B204B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5A2-501E-A242-939A-5ACF587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A4D68-FECB-D640-B7AA-2259C4CC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8F22E7-4A75-8942-9444-BA12193C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6687C-9AAA-344E-A5DA-1E1F0177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0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94ECB-9856-B641-88CB-C38B389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A89FB4-3075-854B-83C8-68EF968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96DE6-5352-9D4C-A64C-E7ACE95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3D3C-937D-734C-B838-B07A1B33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D320-3D7A-8949-9FEF-30BC9EEB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996994-6B02-3846-8F49-9BACCD2CA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A4DFBD-D192-7049-A5EC-EDFB90E4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5BA9E-615C-5648-91C0-9A53ED07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CF783-CC3E-F741-ABCC-68509A79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3DD70-FE90-1D4E-870A-0D1D7A4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C5BF9A-D65B-EF46-A877-3D089112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2BC9B-ED84-7446-ACF9-B288AA3B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3422F-6156-0F4D-8249-6E48B61F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3BA86C-9B0D-4E48-B01A-C46D326D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B4943D-4128-CA4B-9E16-C872A673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D96EF-E3B3-EC40-9442-E9D54BE7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B0A15-7B96-AB41-8097-0EE864C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BDC27-671E-894F-9AC0-13EC3C86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9DCDA-7AF0-DD4C-B045-620F7779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E3EDC-946A-AC44-A828-BD9919CF6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15DD0AD-1509-494C-8F62-3B578C6A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0977" y="1286566"/>
            <a:ext cx="7890272" cy="2403804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F6E2F22-4875-1D48-AD6F-58B7D38A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7785" y="3957612"/>
            <a:ext cx="5736656" cy="676982"/>
          </a:xfrm>
        </p:spPr>
        <p:txBody>
          <a:bodyPr/>
          <a:lstStyle/>
          <a:p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4121" y="1155246"/>
            <a:ext cx="9805481" cy="1325563"/>
          </a:xfrm>
        </p:spPr>
        <p:txBody>
          <a:bodyPr/>
          <a:lstStyle/>
          <a:p>
            <a:endParaRPr lang="pt-BR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4121" y="2897869"/>
            <a:ext cx="9805481" cy="2958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6"/>
          <p:cNvSpPr>
            <a:spLocks noGrp="1"/>
          </p:cNvSpPr>
          <p:nvPr/>
        </p:nvSpPr>
        <p:spPr>
          <a:xfrm>
            <a:off x="2241053" y="5378125"/>
            <a:ext cx="8306627" cy="521275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54" name="Freeform 973"/>
          <p:cNvSpPr>
            <a:spLocks noEditPoints="1"/>
          </p:cNvSpPr>
          <p:nvPr/>
        </p:nvSpPr>
        <p:spPr bwMode="auto">
          <a:xfrm>
            <a:off x="8780991" y="5013987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5" name="Freeform 974"/>
          <p:cNvSpPr>
            <a:spLocks noEditPoints="1"/>
          </p:cNvSpPr>
          <p:nvPr/>
        </p:nvSpPr>
        <p:spPr bwMode="auto">
          <a:xfrm>
            <a:off x="8463843" y="5013987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6" name="Freeform 975"/>
          <p:cNvSpPr>
            <a:spLocks noEditPoints="1"/>
          </p:cNvSpPr>
          <p:nvPr/>
        </p:nvSpPr>
        <p:spPr bwMode="auto">
          <a:xfrm>
            <a:off x="8152800" y="5013987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7" name="Freeform 976"/>
          <p:cNvSpPr>
            <a:spLocks noEditPoints="1"/>
          </p:cNvSpPr>
          <p:nvPr/>
        </p:nvSpPr>
        <p:spPr bwMode="auto">
          <a:xfrm>
            <a:off x="7847463" y="5010828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8" name="Freeform 977"/>
          <p:cNvSpPr>
            <a:spLocks noEditPoints="1"/>
          </p:cNvSpPr>
          <p:nvPr/>
        </p:nvSpPr>
        <p:spPr bwMode="auto">
          <a:xfrm>
            <a:off x="7528941" y="5013987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9" name="Freeform 978"/>
          <p:cNvSpPr>
            <a:spLocks noEditPoints="1"/>
          </p:cNvSpPr>
          <p:nvPr/>
        </p:nvSpPr>
        <p:spPr bwMode="auto">
          <a:xfrm>
            <a:off x="7180150" y="5021884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0" name="Freeform 979"/>
          <p:cNvSpPr>
            <a:spLocks noEditPoints="1"/>
          </p:cNvSpPr>
          <p:nvPr/>
        </p:nvSpPr>
        <p:spPr bwMode="auto">
          <a:xfrm>
            <a:off x="6899098" y="5013987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1" name="Freeform 980"/>
          <p:cNvSpPr>
            <a:spLocks noEditPoints="1"/>
          </p:cNvSpPr>
          <p:nvPr/>
        </p:nvSpPr>
        <p:spPr bwMode="auto">
          <a:xfrm>
            <a:off x="6607773" y="5018725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2" name="Freeform 981"/>
          <p:cNvSpPr>
            <a:spLocks noEditPoints="1"/>
          </p:cNvSpPr>
          <p:nvPr/>
        </p:nvSpPr>
        <p:spPr bwMode="auto">
          <a:xfrm>
            <a:off x="6316043" y="5025043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3" name="Freeform 982"/>
          <p:cNvSpPr>
            <a:spLocks noEditPoints="1"/>
          </p:cNvSpPr>
          <p:nvPr/>
        </p:nvSpPr>
        <p:spPr bwMode="auto">
          <a:xfrm>
            <a:off x="6025436" y="5006088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4" name="Freeform 983"/>
          <p:cNvSpPr>
            <a:spLocks noEditPoints="1"/>
          </p:cNvSpPr>
          <p:nvPr/>
        </p:nvSpPr>
        <p:spPr bwMode="auto">
          <a:xfrm>
            <a:off x="5726968" y="5006088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5" name="Freeform 984"/>
          <p:cNvSpPr>
            <a:spLocks noEditPoints="1"/>
          </p:cNvSpPr>
          <p:nvPr/>
        </p:nvSpPr>
        <p:spPr bwMode="auto">
          <a:xfrm>
            <a:off x="5354057" y="5006088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6" name="Freeform 985"/>
          <p:cNvSpPr>
            <a:spLocks noEditPoints="1"/>
          </p:cNvSpPr>
          <p:nvPr/>
        </p:nvSpPr>
        <p:spPr bwMode="auto">
          <a:xfrm>
            <a:off x="5017762" y="5006088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7" name="Freeform 986"/>
          <p:cNvSpPr>
            <a:spLocks noEditPoints="1"/>
          </p:cNvSpPr>
          <p:nvPr/>
        </p:nvSpPr>
        <p:spPr bwMode="auto">
          <a:xfrm>
            <a:off x="4664319" y="5006088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8" name="Freeform 987"/>
          <p:cNvSpPr>
            <a:spLocks noEditPoints="1"/>
          </p:cNvSpPr>
          <p:nvPr/>
        </p:nvSpPr>
        <p:spPr bwMode="auto">
          <a:xfrm>
            <a:off x="4297411" y="5015565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9" name="Freeform 988"/>
          <p:cNvSpPr>
            <a:spLocks noEditPoints="1"/>
          </p:cNvSpPr>
          <p:nvPr/>
        </p:nvSpPr>
        <p:spPr bwMode="auto">
          <a:xfrm>
            <a:off x="3982411" y="5021884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0" name="Freeform 989"/>
          <p:cNvSpPr>
            <a:spLocks noEditPoints="1"/>
          </p:cNvSpPr>
          <p:nvPr/>
        </p:nvSpPr>
        <p:spPr bwMode="auto">
          <a:xfrm>
            <a:off x="3701271" y="5015565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1" name="Freeform 990"/>
          <p:cNvSpPr>
            <a:spLocks noEditPoints="1"/>
          </p:cNvSpPr>
          <p:nvPr/>
        </p:nvSpPr>
        <p:spPr bwMode="auto">
          <a:xfrm>
            <a:off x="3299588" y="5029782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2" name="Freeform 991"/>
          <p:cNvSpPr>
            <a:spLocks noEditPoints="1"/>
          </p:cNvSpPr>
          <p:nvPr/>
        </p:nvSpPr>
        <p:spPr bwMode="auto">
          <a:xfrm>
            <a:off x="2965501" y="5021884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3" name="Freeform 992"/>
          <p:cNvSpPr>
            <a:spLocks noEditPoints="1"/>
          </p:cNvSpPr>
          <p:nvPr/>
        </p:nvSpPr>
        <p:spPr bwMode="auto">
          <a:xfrm>
            <a:off x="2641781" y="5029782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4" name="Freeform 993"/>
          <p:cNvSpPr>
            <a:spLocks noEditPoints="1"/>
          </p:cNvSpPr>
          <p:nvPr/>
        </p:nvSpPr>
        <p:spPr bwMode="auto">
          <a:xfrm>
            <a:off x="2361830" y="5021884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5" name="Freeform 994"/>
          <p:cNvSpPr>
            <a:spLocks noEditPoints="1"/>
          </p:cNvSpPr>
          <p:nvPr/>
        </p:nvSpPr>
        <p:spPr bwMode="auto">
          <a:xfrm>
            <a:off x="9436044" y="5004637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6" name="Freeform 995"/>
          <p:cNvSpPr>
            <a:spLocks noEditPoints="1"/>
          </p:cNvSpPr>
          <p:nvPr/>
        </p:nvSpPr>
        <p:spPr bwMode="auto">
          <a:xfrm>
            <a:off x="9132538" y="5009376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7" name="Freeform 996"/>
          <p:cNvSpPr>
            <a:spLocks noEditPoints="1"/>
          </p:cNvSpPr>
          <p:nvPr/>
        </p:nvSpPr>
        <p:spPr bwMode="auto">
          <a:xfrm>
            <a:off x="9754354" y="5004637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0" name="Freeform 997"/>
          <p:cNvSpPr>
            <a:spLocks noEditPoints="1"/>
          </p:cNvSpPr>
          <p:nvPr/>
        </p:nvSpPr>
        <p:spPr bwMode="auto">
          <a:xfrm>
            <a:off x="9663475" y="3778740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1" name="Freeform 998"/>
          <p:cNvSpPr>
            <a:spLocks noEditPoints="1"/>
          </p:cNvSpPr>
          <p:nvPr/>
        </p:nvSpPr>
        <p:spPr bwMode="auto">
          <a:xfrm>
            <a:off x="7020515" y="4107642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2" name="Freeform 999"/>
          <p:cNvSpPr>
            <a:spLocks noEditPoints="1"/>
          </p:cNvSpPr>
          <p:nvPr/>
        </p:nvSpPr>
        <p:spPr bwMode="auto">
          <a:xfrm>
            <a:off x="4440720" y="4103772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3" name="Freeform 1000"/>
          <p:cNvSpPr>
            <a:spLocks noEditPoints="1"/>
          </p:cNvSpPr>
          <p:nvPr/>
        </p:nvSpPr>
        <p:spPr bwMode="auto">
          <a:xfrm>
            <a:off x="6805345" y="4101264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4" name="Rectangle 1001"/>
          <p:cNvSpPr>
            <a:spLocks noChangeArrowheads="1"/>
          </p:cNvSpPr>
          <p:nvPr/>
        </p:nvSpPr>
        <p:spPr bwMode="auto">
          <a:xfrm>
            <a:off x="4248918" y="4086304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5" name="Freeform 1002"/>
          <p:cNvSpPr>
            <a:spLocks noEditPoints="1"/>
          </p:cNvSpPr>
          <p:nvPr/>
        </p:nvSpPr>
        <p:spPr bwMode="auto">
          <a:xfrm>
            <a:off x="6482096" y="4075353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6" name="Freeform 1003"/>
          <p:cNvSpPr>
            <a:spLocks noEditPoints="1"/>
          </p:cNvSpPr>
          <p:nvPr/>
        </p:nvSpPr>
        <p:spPr bwMode="auto">
          <a:xfrm>
            <a:off x="6242925" y="4098684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7" name="Freeform 1004"/>
          <p:cNvSpPr>
            <a:spLocks noEditPoints="1"/>
          </p:cNvSpPr>
          <p:nvPr/>
        </p:nvSpPr>
        <p:spPr bwMode="auto">
          <a:xfrm>
            <a:off x="6033433" y="4112022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8" name="Freeform 1005"/>
          <p:cNvSpPr>
            <a:spLocks noEditPoints="1"/>
          </p:cNvSpPr>
          <p:nvPr/>
        </p:nvSpPr>
        <p:spPr bwMode="auto">
          <a:xfrm>
            <a:off x="3891478" y="4077965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9" name="Freeform 1006"/>
          <p:cNvSpPr>
            <a:spLocks noEditPoints="1"/>
          </p:cNvSpPr>
          <p:nvPr/>
        </p:nvSpPr>
        <p:spPr bwMode="auto">
          <a:xfrm>
            <a:off x="3654037" y="4075427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0" name="Freeform 1007"/>
          <p:cNvSpPr>
            <a:spLocks noEditPoints="1"/>
          </p:cNvSpPr>
          <p:nvPr/>
        </p:nvSpPr>
        <p:spPr bwMode="auto">
          <a:xfrm>
            <a:off x="5808338" y="4116643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1" name="Freeform 1008"/>
          <p:cNvSpPr>
            <a:spLocks noEditPoints="1"/>
          </p:cNvSpPr>
          <p:nvPr/>
        </p:nvSpPr>
        <p:spPr bwMode="auto">
          <a:xfrm>
            <a:off x="5598828" y="4101191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2" name="Freeform 1009"/>
          <p:cNvSpPr>
            <a:spLocks noEditPoints="1"/>
          </p:cNvSpPr>
          <p:nvPr/>
        </p:nvSpPr>
        <p:spPr bwMode="auto">
          <a:xfrm>
            <a:off x="5273036" y="4106352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3" name="Freeform 1010"/>
          <p:cNvSpPr>
            <a:spLocks noEditPoints="1"/>
          </p:cNvSpPr>
          <p:nvPr/>
        </p:nvSpPr>
        <p:spPr bwMode="auto">
          <a:xfrm>
            <a:off x="4976332" y="4106352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4" name="Freeform 1011"/>
          <p:cNvSpPr>
            <a:spLocks noEditPoints="1"/>
          </p:cNvSpPr>
          <p:nvPr/>
        </p:nvSpPr>
        <p:spPr bwMode="auto">
          <a:xfrm>
            <a:off x="4660307" y="4099901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5" name="Freeform 1012"/>
          <p:cNvSpPr>
            <a:spLocks noEditPoints="1"/>
          </p:cNvSpPr>
          <p:nvPr/>
        </p:nvSpPr>
        <p:spPr bwMode="auto">
          <a:xfrm>
            <a:off x="4757431" y="4077965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6" name="Freeform 1013"/>
          <p:cNvSpPr>
            <a:spLocks noEditPoints="1"/>
          </p:cNvSpPr>
          <p:nvPr/>
        </p:nvSpPr>
        <p:spPr bwMode="auto">
          <a:xfrm>
            <a:off x="10290817" y="3767127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7" name="Freeform 1014"/>
          <p:cNvSpPr>
            <a:spLocks noEditPoints="1"/>
          </p:cNvSpPr>
          <p:nvPr/>
        </p:nvSpPr>
        <p:spPr bwMode="auto">
          <a:xfrm>
            <a:off x="9978143" y="3773579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8" name="Freeform 1016"/>
          <p:cNvSpPr>
            <a:spLocks noEditPoints="1"/>
          </p:cNvSpPr>
          <p:nvPr/>
        </p:nvSpPr>
        <p:spPr bwMode="auto">
          <a:xfrm>
            <a:off x="3409258" y="4121730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9" name="Freeform 1017"/>
          <p:cNvSpPr>
            <a:spLocks noEditPoints="1"/>
          </p:cNvSpPr>
          <p:nvPr/>
        </p:nvSpPr>
        <p:spPr bwMode="auto">
          <a:xfrm>
            <a:off x="3158064" y="4107361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0" name="Freeform 1018"/>
          <p:cNvSpPr>
            <a:spLocks noEditPoints="1"/>
          </p:cNvSpPr>
          <p:nvPr/>
        </p:nvSpPr>
        <p:spPr bwMode="auto">
          <a:xfrm>
            <a:off x="2897521" y="4107361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1" name="Freeform 1019"/>
          <p:cNvSpPr>
            <a:spLocks noEditPoints="1"/>
          </p:cNvSpPr>
          <p:nvPr/>
        </p:nvSpPr>
        <p:spPr bwMode="auto">
          <a:xfrm>
            <a:off x="2639124" y="4107361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2" name="Freeform 1020"/>
          <p:cNvSpPr>
            <a:spLocks noEditPoints="1"/>
          </p:cNvSpPr>
          <p:nvPr/>
        </p:nvSpPr>
        <p:spPr bwMode="auto">
          <a:xfrm>
            <a:off x="2364039" y="4107361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3" name="Freeform 1021"/>
          <p:cNvSpPr>
            <a:spLocks noEditPoints="1"/>
          </p:cNvSpPr>
          <p:nvPr/>
        </p:nvSpPr>
        <p:spPr bwMode="auto">
          <a:xfrm>
            <a:off x="10328666" y="3404901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4" name="Freeform 1022"/>
          <p:cNvSpPr>
            <a:spLocks noEditPoints="1"/>
          </p:cNvSpPr>
          <p:nvPr/>
        </p:nvSpPr>
        <p:spPr bwMode="auto">
          <a:xfrm>
            <a:off x="10035795" y="3404901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5" name="Freeform 1023"/>
          <p:cNvSpPr>
            <a:spLocks noEditPoints="1"/>
          </p:cNvSpPr>
          <p:nvPr/>
        </p:nvSpPr>
        <p:spPr bwMode="auto">
          <a:xfrm>
            <a:off x="9405194" y="3792903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6" name="Freeform 1024"/>
          <p:cNvSpPr>
            <a:spLocks noEditPoints="1"/>
          </p:cNvSpPr>
          <p:nvPr/>
        </p:nvSpPr>
        <p:spPr bwMode="auto">
          <a:xfrm>
            <a:off x="9107822" y="3792903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7" name="Freeform 1025"/>
          <p:cNvSpPr>
            <a:spLocks/>
          </p:cNvSpPr>
          <p:nvPr/>
        </p:nvSpPr>
        <p:spPr bwMode="auto">
          <a:xfrm>
            <a:off x="8820095" y="3772259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8" name="Freeform 1026"/>
          <p:cNvSpPr>
            <a:spLocks noEditPoints="1"/>
          </p:cNvSpPr>
          <p:nvPr/>
        </p:nvSpPr>
        <p:spPr bwMode="auto">
          <a:xfrm>
            <a:off x="8435450" y="3767097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9" name="Freeform 1027"/>
          <p:cNvSpPr>
            <a:spLocks noEditPoints="1"/>
          </p:cNvSpPr>
          <p:nvPr/>
        </p:nvSpPr>
        <p:spPr bwMode="auto">
          <a:xfrm>
            <a:off x="8192576" y="3773549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0" name="Freeform 1028"/>
          <p:cNvSpPr>
            <a:spLocks noEditPoints="1"/>
          </p:cNvSpPr>
          <p:nvPr/>
        </p:nvSpPr>
        <p:spPr bwMode="auto">
          <a:xfrm>
            <a:off x="7854808" y="3769678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1" name="Freeform 1029"/>
          <p:cNvSpPr>
            <a:spLocks noEditPoints="1"/>
          </p:cNvSpPr>
          <p:nvPr/>
        </p:nvSpPr>
        <p:spPr bwMode="auto">
          <a:xfrm>
            <a:off x="7559358" y="3812259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2" name="Freeform 1030"/>
          <p:cNvSpPr>
            <a:spLocks noEditPoints="1"/>
          </p:cNvSpPr>
          <p:nvPr/>
        </p:nvSpPr>
        <p:spPr bwMode="auto">
          <a:xfrm>
            <a:off x="7255969" y="3765807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Freeform 1031"/>
          <p:cNvSpPr>
            <a:spLocks noEditPoints="1"/>
          </p:cNvSpPr>
          <p:nvPr/>
        </p:nvSpPr>
        <p:spPr bwMode="auto">
          <a:xfrm>
            <a:off x="6955784" y="3780000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Freeform 1032"/>
          <p:cNvSpPr>
            <a:spLocks noEditPoints="1"/>
          </p:cNvSpPr>
          <p:nvPr/>
        </p:nvSpPr>
        <p:spPr bwMode="auto">
          <a:xfrm>
            <a:off x="6622227" y="3772259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5" name="Freeform 1033"/>
          <p:cNvSpPr>
            <a:spLocks/>
          </p:cNvSpPr>
          <p:nvPr/>
        </p:nvSpPr>
        <p:spPr bwMode="auto">
          <a:xfrm>
            <a:off x="6416055" y="3785162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6" name="Freeform 1034"/>
          <p:cNvSpPr>
            <a:spLocks noEditPoints="1"/>
          </p:cNvSpPr>
          <p:nvPr/>
        </p:nvSpPr>
        <p:spPr bwMode="auto">
          <a:xfrm>
            <a:off x="6065183" y="3761935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7" name="Freeform 1035"/>
          <p:cNvSpPr>
            <a:spLocks noEditPoints="1"/>
          </p:cNvSpPr>
          <p:nvPr/>
        </p:nvSpPr>
        <p:spPr bwMode="auto">
          <a:xfrm>
            <a:off x="5784487" y="3773549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8" name="Freeform 1036"/>
          <p:cNvSpPr>
            <a:spLocks noEditPoints="1"/>
          </p:cNvSpPr>
          <p:nvPr/>
        </p:nvSpPr>
        <p:spPr bwMode="auto">
          <a:xfrm>
            <a:off x="5445565" y="3759355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Freeform 1037"/>
          <p:cNvSpPr>
            <a:spLocks noEditPoints="1"/>
          </p:cNvSpPr>
          <p:nvPr/>
        </p:nvSpPr>
        <p:spPr bwMode="auto">
          <a:xfrm>
            <a:off x="5171609" y="3764516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0" name="Freeform 1038"/>
          <p:cNvSpPr>
            <a:spLocks noEditPoints="1"/>
          </p:cNvSpPr>
          <p:nvPr/>
        </p:nvSpPr>
        <p:spPr bwMode="auto">
          <a:xfrm>
            <a:off x="4883561" y="3761935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1" name="Freeform 1039"/>
          <p:cNvSpPr>
            <a:spLocks noEditPoints="1"/>
          </p:cNvSpPr>
          <p:nvPr/>
        </p:nvSpPr>
        <p:spPr bwMode="auto">
          <a:xfrm>
            <a:off x="4598601" y="3759355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2" name="Freeform 1040"/>
          <p:cNvSpPr>
            <a:spLocks noEditPoints="1"/>
          </p:cNvSpPr>
          <p:nvPr/>
        </p:nvSpPr>
        <p:spPr bwMode="auto">
          <a:xfrm>
            <a:off x="4262895" y="3770968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3" name="Freeform 1042"/>
          <p:cNvSpPr>
            <a:spLocks noEditPoints="1"/>
          </p:cNvSpPr>
          <p:nvPr/>
        </p:nvSpPr>
        <p:spPr bwMode="auto">
          <a:xfrm>
            <a:off x="3955047" y="3780000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4" name="Freeform 1043"/>
          <p:cNvSpPr>
            <a:spLocks noEditPoints="1"/>
          </p:cNvSpPr>
          <p:nvPr/>
        </p:nvSpPr>
        <p:spPr bwMode="auto">
          <a:xfrm>
            <a:off x="3595148" y="3780000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5" name="Freeform 1044"/>
          <p:cNvSpPr>
            <a:spLocks noEditPoints="1"/>
          </p:cNvSpPr>
          <p:nvPr/>
        </p:nvSpPr>
        <p:spPr bwMode="auto">
          <a:xfrm>
            <a:off x="3261909" y="3779999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Freeform 1045"/>
          <p:cNvSpPr>
            <a:spLocks noEditPoints="1"/>
          </p:cNvSpPr>
          <p:nvPr/>
        </p:nvSpPr>
        <p:spPr bwMode="auto">
          <a:xfrm>
            <a:off x="3003854" y="3780000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7" name="Freeform 1046"/>
          <p:cNvSpPr>
            <a:spLocks noEditPoints="1"/>
          </p:cNvSpPr>
          <p:nvPr/>
        </p:nvSpPr>
        <p:spPr bwMode="auto">
          <a:xfrm>
            <a:off x="2653932" y="3792903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8" name="Freeform 1047"/>
          <p:cNvSpPr>
            <a:spLocks noEditPoints="1"/>
          </p:cNvSpPr>
          <p:nvPr/>
        </p:nvSpPr>
        <p:spPr bwMode="auto">
          <a:xfrm>
            <a:off x="2361830" y="3773548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9" name="Freeform 1048"/>
          <p:cNvSpPr>
            <a:spLocks/>
          </p:cNvSpPr>
          <p:nvPr/>
        </p:nvSpPr>
        <p:spPr bwMode="auto">
          <a:xfrm>
            <a:off x="9790588" y="3419420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0" name="Freeform 1049"/>
          <p:cNvSpPr>
            <a:spLocks/>
          </p:cNvSpPr>
          <p:nvPr/>
        </p:nvSpPr>
        <p:spPr bwMode="auto">
          <a:xfrm>
            <a:off x="9508548" y="3422001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Freeform 1050"/>
          <p:cNvSpPr>
            <a:spLocks/>
          </p:cNvSpPr>
          <p:nvPr/>
        </p:nvSpPr>
        <p:spPr bwMode="auto">
          <a:xfrm>
            <a:off x="9176923" y="3415549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Freeform 1051"/>
          <p:cNvSpPr>
            <a:spLocks noEditPoints="1"/>
          </p:cNvSpPr>
          <p:nvPr/>
        </p:nvSpPr>
        <p:spPr bwMode="auto">
          <a:xfrm>
            <a:off x="8830369" y="3409097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3" name="Freeform 1052"/>
          <p:cNvSpPr>
            <a:spLocks noEditPoints="1"/>
          </p:cNvSpPr>
          <p:nvPr/>
        </p:nvSpPr>
        <p:spPr bwMode="auto">
          <a:xfrm>
            <a:off x="8558701" y="3419420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Freeform 1053"/>
          <p:cNvSpPr>
            <a:spLocks noEditPoints="1"/>
          </p:cNvSpPr>
          <p:nvPr/>
        </p:nvSpPr>
        <p:spPr bwMode="auto">
          <a:xfrm>
            <a:off x="8247710" y="3409097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5" name="Freeform 1054"/>
          <p:cNvSpPr>
            <a:spLocks noEditPoints="1"/>
          </p:cNvSpPr>
          <p:nvPr/>
        </p:nvSpPr>
        <p:spPr bwMode="auto">
          <a:xfrm>
            <a:off x="7957988" y="3432323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6" name="Freeform 1055"/>
          <p:cNvSpPr>
            <a:spLocks noEditPoints="1"/>
          </p:cNvSpPr>
          <p:nvPr/>
        </p:nvSpPr>
        <p:spPr bwMode="auto">
          <a:xfrm>
            <a:off x="7642752" y="3419420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7" name="Freeform 1056"/>
          <p:cNvSpPr>
            <a:spLocks noEditPoints="1"/>
          </p:cNvSpPr>
          <p:nvPr/>
        </p:nvSpPr>
        <p:spPr bwMode="auto">
          <a:xfrm>
            <a:off x="7338543" y="3419420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8" name="Freeform 1057"/>
          <p:cNvSpPr>
            <a:spLocks noEditPoints="1"/>
          </p:cNvSpPr>
          <p:nvPr/>
        </p:nvSpPr>
        <p:spPr bwMode="auto">
          <a:xfrm>
            <a:off x="6998639" y="3419420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9" name="Freeform 1058"/>
          <p:cNvSpPr>
            <a:spLocks noEditPoints="1"/>
          </p:cNvSpPr>
          <p:nvPr/>
        </p:nvSpPr>
        <p:spPr bwMode="auto">
          <a:xfrm>
            <a:off x="6736346" y="3425871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0" name="Freeform 1059"/>
          <p:cNvSpPr>
            <a:spLocks noEditPoints="1"/>
          </p:cNvSpPr>
          <p:nvPr/>
        </p:nvSpPr>
        <p:spPr bwMode="auto">
          <a:xfrm>
            <a:off x="6414579" y="3425871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1" name="Freeform 1060"/>
          <p:cNvSpPr>
            <a:spLocks noEditPoints="1"/>
          </p:cNvSpPr>
          <p:nvPr/>
        </p:nvSpPr>
        <p:spPr bwMode="auto">
          <a:xfrm>
            <a:off x="6113850" y="3425871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2" name="Freeform 1061"/>
          <p:cNvSpPr>
            <a:spLocks/>
          </p:cNvSpPr>
          <p:nvPr/>
        </p:nvSpPr>
        <p:spPr bwMode="auto">
          <a:xfrm>
            <a:off x="5832029" y="3425872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3" name="Freeform 1062"/>
          <p:cNvSpPr>
            <a:spLocks noEditPoints="1"/>
          </p:cNvSpPr>
          <p:nvPr/>
        </p:nvSpPr>
        <p:spPr bwMode="auto">
          <a:xfrm>
            <a:off x="5570094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4" name="Freeform 1063"/>
          <p:cNvSpPr>
            <a:spLocks noEditPoints="1"/>
          </p:cNvSpPr>
          <p:nvPr/>
        </p:nvSpPr>
        <p:spPr bwMode="auto">
          <a:xfrm>
            <a:off x="5286918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5" name="Freeform 1064"/>
          <p:cNvSpPr>
            <a:spLocks noEditPoints="1"/>
          </p:cNvSpPr>
          <p:nvPr/>
        </p:nvSpPr>
        <p:spPr bwMode="auto">
          <a:xfrm>
            <a:off x="4979431" y="3416840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6" name="Freeform 1065"/>
          <p:cNvSpPr>
            <a:spLocks noEditPoints="1"/>
          </p:cNvSpPr>
          <p:nvPr/>
        </p:nvSpPr>
        <p:spPr bwMode="auto">
          <a:xfrm>
            <a:off x="4617167" y="3416840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7" name="Freeform 1066"/>
          <p:cNvSpPr>
            <a:spLocks/>
          </p:cNvSpPr>
          <p:nvPr/>
        </p:nvSpPr>
        <p:spPr bwMode="auto">
          <a:xfrm>
            <a:off x="4300274" y="3432323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8" name="Freeform 1067"/>
          <p:cNvSpPr>
            <a:spLocks noEditPoints="1"/>
          </p:cNvSpPr>
          <p:nvPr/>
        </p:nvSpPr>
        <p:spPr bwMode="auto">
          <a:xfrm>
            <a:off x="3934533" y="3422001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9" name="Freeform 1068"/>
          <p:cNvSpPr>
            <a:spLocks/>
          </p:cNvSpPr>
          <p:nvPr/>
        </p:nvSpPr>
        <p:spPr bwMode="auto">
          <a:xfrm>
            <a:off x="3577806" y="3433613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0" name="Freeform 1069"/>
          <p:cNvSpPr>
            <a:spLocks noEditPoints="1"/>
          </p:cNvSpPr>
          <p:nvPr/>
        </p:nvSpPr>
        <p:spPr bwMode="auto">
          <a:xfrm>
            <a:off x="3260973" y="3464688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1" name="Freeform 1070"/>
          <p:cNvSpPr>
            <a:spLocks/>
          </p:cNvSpPr>
          <p:nvPr/>
        </p:nvSpPr>
        <p:spPr bwMode="auto">
          <a:xfrm>
            <a:off x="2985888" y="3419419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2" name="Freeform 1071"/>
          <p:cNvSpPr>
            <a:spLocks noEditPoints="1"/>
          </p:cNvSpPr>
          <p:nvPr/>
        </p:nvSpPr>
        <p:spPr bwMode="auto">
          <a:xfrm>
            <a:off x="2666320" y="3467542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3" name="Freeform 1072"/>
          <p:cNvSpPr>
            <a:spLocks/>
          </p:cNvSpPr>
          <p:nvPr/>
        </p:nvSpPr>
        <p:spPr bwMode="auto">
          <a:xfrm>
            <a:off x="2379488" y="3412968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" name="Freeform 1073"/>
          <p:cNvSpPr>
            <a:spLocks noEditPoints="1"/>
          </p:cNvSpPr>
          <p:nvPr/>
        </p:nvSpPr>
        <p:spPr bwMode="auto">
          <a:xfrm>
            <a:off x="2938109" y="2307567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Freeform 1074"/>
          <p:cNvSpPr>
            <a:spLocks noEditPoints="1"/>
          </p:cNvSpPr>
          <p:nvPr/>
        </p:nvSpPr>
        <p:spPr bwMode="auto">
          <a:xfrm>
            <a:off x="3823285" y="2671929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Freeform 1075"/>
          <p:cNvSpPr>
            <a:spLocks/>
          </p:cNvSpPr>
          <p:nvPr/>
        </p:nvSpPr>
        <p:spPr bwMode="auto">
          <a:xfrm>
            <a:off x="3510717" y="2679429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Freeform 1076"/>
          <p:cNvSpPr>
            <a:spLocks/>
          </p:cNvSpPr>
          <p:nvPr/>
        </p:nvSpPr>
        <p:spPr bwMode="auto">
          <a:xfrm>
            <a:off x="2632160" y="2316434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Freeform 1077"/>
          <p:cNvSpPr>
            <a:spLocks noEditPoints="1"/>
          </p:cNvSpPr>
          <p:nvPr/>
        </p:nvSpPr>
        <p:spPr bwMode="auto">
          <a:xfrm>
            <a:off x="2325642" y="2292792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Freeform 1078"/>
          <p:cNvSpPr>
            <a:spLocks noEditPoints="1"/>
          </p:cNvSpPr>
          <p:nvPr/>
        </p:nvSpPr>
        <p:spPr bwMode="auto">
          <a:xfrm>
            <a:off x="11156097" y="2066692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" name="Freeform 1079"/>
          <p:cNvSpPr>
            <a:spLocks/>
          </p:cNvSpPr>
          <p:nvPr/>
        </p:nvSpPr>
        <p:spPr bwMode="auto">
          <a:xfrm>
            <a:off x="3269670" y="2702969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" name="Freeform 1080"/>
          <p:cNvSpPr>
            <a:spLocks/>
          </p:cNvSpPr>
          <p:nvPr/>
        </p:nvSpPr>
        <p:spPr bwMode="auto">
          <a:xfrm>
            <a:off x="2986832" y="2695572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" name="Freeform 1081"/>
          <p:cNvSpPr>
            <a:spLocks noEditPoints="1"/>
          </p:cNvSpPr>
          <p:nvPr/>
        </p:nvSpPr>
        <p:spPr bwMode="auto">
          <a:xfrm>
            <a:off x="2637036" y="2689774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" name="Freeform 1082"/>
          <p:cNvSpPr>
            <a:spLocks noEditPoints="1"/>
          </p:cNvSpPr>
          <p:nvPr/>
        </p:nvSpPr>
        <p:spPr bwMode="auto">
          <a:xfrm>
            <a:off x="2331226" y="2702969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" name="Freeform 1083"/>
          <p:cNvSpPr>
            <a:spLocks/>
          </p:cNvSpPr>
          <p:nvPr/>
        </p:nvSpPr>
        <p:spPr bwMode="auto">
          <a:xfrm>
            <a:off x="11158401" y="2318691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" name="Freeform 1084"/>
          <p:cNvSpPr>
            <a:spLocks/>
          </p:cNvSpPr>
          <p:nvPr/>
        </p:nvSpPr>
        <p:spPr bwMode="auto">
          <a:xfrm>
            <a:off x="7979388" y="2348145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" name="Freeform 1085"/>
          <p:cNvSpPr>
            <a:spLocks/>
          </p:cNvSpPr>
          <p:nvPr/>
        </p:nvSpPr>
        <p:spPr bwMode="auto">
          <a:xfrm>
            <a:off x="7768610" y="2348145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" name="Freeform 1086"/>
          <p:cNvSpPr>
            <a:spLocks/>
          </p:cNvSpPr>
          <p:nvPr/>
        </p:nvSpPr>
        <p:spPr bwMode="auto">
          <a:xfrm>
            <a:off x="6660246" y="2318508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" name="Freeform 1087"/>
          <p:cNvSpPr>
            <a:spLocks/>
          </p:cNvSpPr>
          <p:nvPr/>
        </p:nvSpPr>
        <p:spPr bwMode="auto">
          <a:xfrm>
            <a:off x="6425173" y="2318509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" name="Freeform 1088"/>
          <p:cNvSpPr>
            <a:spLocks/>
          </p:cNvSpPr>
          <p:nvPr/>
        </p:nvSpPr>
        <p:spPr bwMode="auto">
          <a:xfrm>
            <a:off x="4296048" y="2315554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" name="Freeform 1089"/>
          <p:cNvSpPr>
            <a:spLocks/>
          </p:cNvSpPr>
          <p:nvPr/>
        </p:nvSpPr>
        <p:spPr bwMode="auto">
          <a:xfrm>
            <a:off x="4236810" y="2315554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" name="Freeform 1090"/>
          <p:cNvSpPr>
            <a:spLocks/>
          </p:cNvSpPr>
          <p:nvPr/>
        </p:nvSpPr>
        <p:spPr bwMode="auto">
          <a:xfrm>
            <a:off x="3894130" y="2319988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" name="Freeform 1091"/>
          <p:cNvSpPr>
            <a:spLocks noEditPoints="1"/>
          </p:cNvSpPr>
          <p:nvPr/>
        </p:nvSpPr>
        <p:spPr bwMode="auto">
          <a:xfrm>
            <a:off x="3634577" y="2315554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" name="Freeform 1092"/>
          <p:cNvSpPr>
            <a:spLocks noEditPoints="1"/>
          </p:cNvSpPr>
          <p:nvPr/>
        </p:nvSpPr>
        <p:spPr bwMode="auto">
          <a:xfrm>
            <a:off x="3237164" y="2340682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" name="Freeform 1093"/>
          <p:cNvSpPr>
            <a:spLocks/>
          </p:cNvSpPr>
          <p:nvPr/>
        </p:nvSpPr>
        <p:spPr bwMode="auto">
          <a:xfrm>
            <a:off x="10963383" y="2318691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" name="Freeform 1094"/>
          <p:cNvSpPr>
            <a:spLocks/>
          </p:cNvSpPr>
          <p:nvPr/>
        </p:nvSpPr>
        <p:spPr bwMode="auto">
          <a:xfrm>
            <a:off x="10824325" y="2368946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" name="Freeform 1095"/>
          <p:cNvSpPr>
            <a:spLocks noEditPoints="1"/>
          </p:cNvSpPr>
          <p:nvPr/>
        </p:nvSpPr>
        <p:spPr bwMode="auto">
          <a:xfrm>
            <a:off x="10569750" y="2330516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" name="Freeform 1096"/>
          <p:cNvSpPr>
            <a:spLocks noEditPoints="1"/>
          </p:cNvSpPr>
          <p:nvPr/>
        </p:nvSpPr>
        <p:spPr bwMode="auto">
          <a:xfrm>
            <a:off x="10292162" y="2342342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5" name="Freeform 1097"/>
          <p:cNvSpPr>
            <a:spLocks/>
          </p:cNvSpPr>
          <p:nvPr/>
        </p:nvSpPr>
        <p:spPr bwMode="auto">
          <a:xfrm>
            <a:off x="10070104" y="2342342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6" name="Freeform 1098"/>
          <p:cNvSpPr>
            <a:spLocks/>
          </p:cNvSpPr>
          <p:nvPr/>
        </p:nvSpPr>
        <p:spPr bwMode="auto">
          <a:xfrm>
            <a:off x="9670672" y="2327561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7" name="Freeform 1099"/>
          <p:cNvSpPr>
            <a:spLocks noEditPoints="1"/>
          </p:cNvSpPr>
          <p:nvPr/>
        </p:nvSpPr>
        <p:spPr bwMode="auto">
          <a:xfrm>
            <a:off x="9226896" y="2321648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8" name="Freeform 1100"/>
          <p:cNvSpPr>
            <a:spLocks noEditPoints="1"/>
          </p:cNvSpPr>
          <p:nvPr/>
        </p:nvSpPr>
        <p:spPr bwMode="auto">
          <a:xfrm>
            <a:off x="8827464" y="2327561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9" name="Freeform 1101"/>
          <p:cNvSpPr>
            <a:spLocks/>
          </p:cNvSpPr>
          <p:nvPr/>
        </p:nvSpPr>
        <p:spPr bwMode="auto">
          <a:xfrm>
            <a:off x="8291931" y="2354166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0" name="Freeform 1102"/>
          <p:cNvSpPr>
            <a:spLocks/>
          </p:cNvSpPr>
          <p:nvPr/>
        </p:nvSpPr>
        <p:spPr bwMode="auto">
          <a:xfrm>
            <a:off x="8416206" y="2354167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1" name="Freeform 1104"/>
          <p:cNvSpPr>
            <a:spLocks noEditPoints="1"/>
          </p:cNvSpPr>
          <p:nvPr/>
        </p:nvSpPr>
        <p:spPr bwMode="auto">
          <a:xfrm>
            <a:off x="7519558" y="2379294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2" name="Freeform 1105"/>
          <p:cNvSpPr>
            <a:spLocks noEditPoints="1"/>
          </p:cNvSpPr>
          <p:nvPr/>
        </p:nvSpPr>
        <p:spPr bwMode="auto">
          <a:xfrm>
            <a:off x="7220637" y="2364514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3" name="Freeform 1106"/>
          <p:cNvSpPr>
            <a:spLocks noEditPoints="1"/>
          </p:cNvSpPr>
          <p:nvPr/>
        </p:nvSpPr>
        <p:spPr bwMode="auto">
          <a:xfrm>
            <a:off x="6901023" y="2379294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4" name="Freeform 1107"/>
          <p:cNvSpPr>
            <a:spLocks/>
          </p:cNvSpPr>
          <p:nvPr/>
        </p:nvSpPr>
        <p:spPr bwMode="auto">
          <a:xfrm>
            <a:off x="5882964" y="2312705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5" name="Freeform 1108"/>
          <p:cNvSpPr>
            <a:spLocks/>
          </p:cNvSpPr>
          <p:nvPr/>
        </p:nvSpPr>
        <p:spPr bwMode="auto">
          <a:xfrm>
            <a:off x="6172717" y="2312705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6" name="Freeform 1109"/>
          <p:cNvSpPr>
            <a:spLocks/>
          </p:cNvSpPr>
          <p:nvPr/>
        </p:nvSpPr>
        <p:spPr bwMode="auto">
          <a:xfrm>
            <a:off x="5619480" y="2312705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7" name="Freeform 1110"/>
          <p:cNvSpPr>
            <a:spLocks/>
          </p:cNvSpPr>
          <p:nvPr/>
        </p:nvSpPr>
        <p:spPr bwMode="auto">
          <a:xfrm>
            <a:off x="5359534" y="2312705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8" name="Freeform 1111"/>
          <p:cNvSpPr>
            <a:spLocks/>
          </p:cNvSpPr>
          <p:nvPr/>
        </p:nvSpPr>
        <p:spPr bwMode="auto">
          <a:xfrm>
            <a:off x="5049039" y="2326008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9" name="Freeform 1112"/>
          <p:cNvSpPr>
            <a:spLocks/>
          </p:cNvSpPr>
          <p:nvPr/>
        </p:nvSpPr>
        <p:spPr bwMode="auto">
          <a:xfrm>
            <a:off x="4818415" y="2289054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0" name="Freeform 1113"/>
          <p:cNvSpPr>
            <a:spLocks/>
          </p:cNvSpPr>
          <p:nvPr/>
        </p:nvSpPr>
        <p:spPr bwMode="auto">
          <a:xfrm>
            <a:off x="4551688" y="2326007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1" name="Freeform 1114"/>
          <p:cNvSpPr>
            <a:spLocks/>
          </p:cNvSpPr>
          <p:nvPr/>
        </p:nvSpPr>
        <p:spPr bwMode="auto">
          <a:xfrm>
            <a:off x="10903886" y="2013594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2" name="Freeform 1115"/>
          <p:cNvSpPr>
            <a:spLocks/>
          </p:cNvSpPr>
          <p:nvPr/>
        </p:nvSpPr>
        <p:spPr bwMode="auto">
          <a:xfrm>
            <a:off x="10618308" y="2059134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3" name="Freeform 1116"/>
          <p:cNvSpPr>
            <a:spLocks/>
          </p:cNvSpPr>
          <p:nvPr/>
        </p:nvSpPr>
        <p:spPr bwMode="auto">
          <a:xfrm>
            <a:off x="10363732" y="2023659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Freeform 1117"/>
          <p:cNvSpPr>
            <a:spLocks/>
          </p:cNvSpPr>
          <p:nvPr/>
        </p:nvSpPr>
        <p:spPr bwMode="auto">
          <a:xfrm>
            <a:off x="9961342" y="2059134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5" name="Freeform 1118"/>
          <p:cNvSpPr>
            <a:spLocks/>
          </p:cNvSpPr>
          <p:nvPr/>
        </p:nvSpPr>
        <p:spPr bwMode="auto">
          <a:xfrm>
            <a:off x="9701085" y="2014697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6" name="Freeform 1119"/>
          <p:cNvSpPr>
            <a:spLocks/>
          </p:cNvSpPr>
          <p:nvPr/>
        </p:nvSpPr>
        <p:spPr bwMode="auto">
          <a:xfrm>
            <a:off x="9485833" y="2028001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7" name="Freeform 1120"/>
          <p:cNvSpPr>
            <a:spLocks/>
          </p:cNvSpPr>
          <p:nvPr/>
        </p:nvSpPr>
        <p:spPr bwMode="auto">
          <a:xfrm>
            <a:off x="9217368" y="2053129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8" name="Freeform 1121"/>
          <p:cNvSpPr>
            <a:spLocks/>
          </p:cNvSpPr>
          <p:nvPr/>
        </p:nvSpPr>
        <p:spPr bwMode="auto">
          <a:xfrm>
            <a:off x="9005069" y="2028001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9" name="Freeform 1122"/>
          <p:cNvSpPr>
            <a:spLocks/>
          </p:cNvSpPr>
          <p:nvPr/>
        </p:nvSpPr>
        <p:spPr bwMode="auto">
          <a:xfrm>
            <a:off x="8736603" y="2054608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0" name="Freeform 1123"/>
          <p:cNvSpPr>
            <a:spLocks noEditPoints="1"/>
          </p:cNvSpPr>
          <p:nvPr/>
        </p:nvSpPr>
        <p:spPr bwMode="auto">
          <a:xfrm>
            <a:off x="8414924" y="2001394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1" name="Freeform 1124"/>
          <p:cNvSpPr>
            <a:spLocks noEditPoints="1"/>
          </p:cNvSpPr>
          <p:nvPr/>
        </p:nvSpPr>
        <p:spPr bwMode="auto">
          <a:xfrm>
            <a:off x="8090289" y="2001394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2" name="Freeform 1125"/>
          <p:cNvSpPr>
            <a:spLocks noEditPoints="1"/>
          </p:cNvSpPr>
          <p:nvPr/>
        </p:nvSpPr>
        <p:spPr bwMode="auto">
          <a:xfrm>
            <a:off x="7768610" y="2001394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3" name="Freeform 1126"/>
          <p:cNvSpPr>
            <a:spLocks noEditPoints="1"/>
          </p:cNvSpPr>
          <p:nvPr/>
        </p:nvSpPr>
        <p:spPr bwMode="auto">
          <a:xfrm>
            <a:off x="7446932" y="2001394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4" name="Freeform 1127"/>
          <p:cNvSpPr>
            <a:spLocks noEditPoints="1"/>
          </p:cNvSpPr>
          <p:nvPr/>
        </p:nvSpPr>
        <p:spPr bwMode="auto">
          <a:xfrm>
            <a:off x="7125253" y="2001394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5" name="Freeform 1128"/>
          <p:cNvSpPr>
            <a:spLocks noEditPoints="1"/>
          </p:cNvSpPr>
          <p:nvPr/>
        </p:nvSpPr>
        <p:spPr bwMode="auto">
          <a:xfrm>
            <a:off x="6803574" y="2001394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6" name="Freeform 1129"/>
          <p:cNvSpPr>
            <a:spLocks noEditPoints="1"/>
          </p:cNvSpPr>
          <p:nvPr/>
        </p:nvSpPr>
        <p:spPr bwMode="auto">
          <a:xfrm>
            <a:off x="6481895" y="2001394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Freeform 1130"/>
          <p:cNvSpPr>
            <a:spLocks noEditPoints="1"/>
          </p:cNvSpPr>
          <p:nvPr/>
        </p:nvSpPr>
        <p:spPr bwMode="auto">
          <a:xfrm>
            <a:off x="6160216" y="2001394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8" name="Freeform 1131"/>
          <p:cNvSpPr>
            <a:spLocks noEditPoints="1"/>
          </p:cNvSpPr>
          <p:nvPr/>
        </p:nvSpPr>
        <p:spPr bwMode="auto">
          <a:xfrm>
            <a:off x="5844450" y="2005829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9" name="Freeform 1132"/>
          <p:cNvSpPr>
            <a:spLocks noEditPoints="1"/>
          </p:cNvSpPr>
          <p:nvPr/>
        </p:nvSpPr>
        <p:spPr bwMode="auto">
          <a:xfrm>
            <a:off x="5528685" y="2005829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0" name="Freeform 1133"/>
          <p:cNvSpPr>
            <a:spLocks noEditPoints="1"/>
          </p:cNvSpPr>
          <p:nvPr/>
        </p:nvSpPr>
        <p:spPr bwMode="auto">
          <a:xfrm>
            <a:off x="5215873" y="2005829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1" name="Freeform 1134"/>
          <p:cNvSpPr>
            <a:spLocks noEditPoints="1"/>
          </p:cNvSpPr>
          <p:nvPr/>
        </p:nvSpPr>
        <p:spPr bwMode="auto">
          <a:xfrm>
            <a:off x="4903062" y="2005829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2" name="Freeform 1135"/>
          <p:cNvSpPr>
            <a:spLocks noEditPoints="1"/>
          </p:cNvSpPr>
          <p:nvPr/>
        </p:nvSpPr>
        <p:spPr bwMode="auto">
          <a:xfrm>
            <a:off x="4581383" y="2001394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3" name="Freeform 1136"/>
          <p:cNvSpPr>
            <a:spLocks noEditPoints="1"/>
          </p:cNvSpPr>
          <p:nvPr/>
        </p:nvSpPr>
        <p:spPr bwMode="auto">
          <a:xfrm>
            <a:off x="4259705" y="2001394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4" name="Freeform 1137"/>
          <p:cNvSpPr>
            <a:spLocks noEditPoints="1"/>
          </p:cNvSpPr>
          <p:nvPr/>
        </p:nvSpPr>
        <p:spPr bwMode="auto">
          <a:xfrm>
            <a:off x="3938026" y="2001394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5" name="Freeform 1138"/>
          <p:cNvSpPr>
            <a:spLocks noEditPoints="1"/>
          </p:cNvSpPr>
          <p:nvPr/>
        </p:nvSpPr>
        <p:spPr bwMode="auto">
          <a:xfrm>
            <a:off x="3616347" y="2001394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6" name="Freeform 1139"/>
          <p:cNvSpPr>
            <a:spLocks noEditPoints="1"/>
          </p:cNvSpPr>
          <p:nvPr/>
        </p:nvSpPr>
        <p:spPr bwMode="auto">
          <a:xfrm>
            <a:off x="3291712" y="2001394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7" name="Freeform 1140"/>
          <p:cNvSpPr>
            <a:spLocks noEditPoints="1"/>
          </p:cNvSpPr>
          <p:nvPr/>
        </p:nvSpPr>
        <p:spPr bwMode="auto">
          <a:xfrm>
            <a:off x="2961163" y="1998438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Freeform 1141"/>
          <p:cNvSpPr>
            <a:spLocks noEditPoints="1"/>
          </p:cNvSpPr>
          <p:nvPr/>
        </p:nvSpPr>
        <p:spPr bwMode="auto">
          <a:xfrm>
            <a:off x="2639484" y="2001394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9" name="Freeform 1142"/>
          <p:cNvSpPr>
            <a:spLocks noEditPoints="1"/>
          </p:cNvSpPr>
          <p:nvPr/>
        </p:nvSpPr>
        <p:spPr bwMode="auto">
          <a:xfrm>
            <a:off x="2317805" y="2001394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" name="CaixaDeTexto 1939"/>
          <p:cNvSpPr txBox="1"/>
          <p:nvPr/>
        </p:nvSpPr>
        <p:spPr>
          <a:xfrm>
            <a:off x="2227643" y="1544634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7" name="CaixaDeTexto 1940"/>
          <p:cNvSpPr txBox="1"/>
          <p:nvPr/>
        </p:nvSpPr>
        <p:spPr>
          <a:xfrm>
            <a:off x="2233579" y="3006002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8" name="CaixaDeTexto 1941"/>
          <p:cNvSpPr txBox="1"/>
          <p:nvPr/>
        </p:nvSpPr>
        <p:spPr>
          <a:xfrm>
            <a:off x="2225621" y="4563714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10" name="CaixaDeTexto 351"/>
          <p:cNvSpPr txBox="1"/>
          <p:nvPr/>
        </p:nvSpPr>
        <p:spPr>
          <a:xfrm>
            <a:off x="2225621" y="989272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  <p:sp>
        <p:nvSpPr>
          <p:cNvPr id="178" name="Espaço Reservado para Texto 2">
            <a:extLst>
              <a:ext uri="{FF2B5EF4-FFF2-40B4-BE49-F238E27FC236}">
                <a16:creationId xmlns:a16="http://schemas.microsoft.com/office/drawing/2014/main" id="{8B61E563-5516-0C42-BE86-29E82E247EA6}"/>
              </a:ext>
            </a:extLst>
          </p:cNvPr>
          <p:cNvSpPr txBox="1">
            <a:spLocks/>
          </p:cNvSpPr>
          <p:nvPr/>
        </p:nvSpPr>
        <p:spPr>
          <a:xfrm>
            <a:off x="8113836" y="925039"/>
            <a:ext cx="3488715" cy="375593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9590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DE569EA-EBDD-0A4F-9967-EABFD4B7CCA6}"/>
              </a:ext>
            </a:extLst>
          </p:cNvPr>
          <p:cNvSpPr txBox="1"/>
          <p:nvPr/>
        </p:nvSpPr>
        <p:spPr>
          <a:xfrm>
            <a:off x="4179342" y="2137566"/>
            <a:ext cx="577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CA0DA-15BF-0246-87AE-9F24F3034EE5}"/>
              </a:ext>
            </a:extLst>
          </p:cNvPr>
          <p:cNvSpPr txBox="1"/>
          <p:nvPr/>
        </p:nvSpPr>
        <p:spPr>
          <a:xfrm>
            <a:off x="4179342" y="3198167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fulano.ciclano@uniceplac.edu.br</a:t>
            </a:r>
            <a:endParaRPr 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SlidePadrãoAluno" id="{DEABD460-2CAF-BE41-9026-6AB063403C84}" vid="{AC62CC72-D5F1-2E49-9986-DE58333FB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26</TotalTime>
  <Words>102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2</cp:revision>
  <dcterms:created xsi:type="dcterms:W3CDTF">2024-01-29T14:27:05Z</dcterms:created>
  <dcterms:modified xsi:type="dcterms:W3CDTF">2024-02-20T17:43:25Z</dcterms:modified>
</cp:coreProperties>
</file>